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06" r:id="rId3"/>
    <p:sldId id="407" r:id="rId4"/>
    <p:sldId id="395" r:id="rId5"/>
    <p:sldId id="431" r:id="rId6"/>
    <p:sldId id="432" r:id="rId7"/>
    <p:sldId id="433" r:id="rId8"/>
    <p:sldId id="408" r:id="rId9"/>
    <p:sldId id="409" r:id="rId10"/>
    <p:sldId id="410" r:id="rId11"/>
    <p:sldId id="411" r:id="rId12"/>
    <p:sldId id="412" r:id="rId13"/>
    <p:sldId id="414" r:id="rId14"/>
    <p:sldId id="434" r:id="rId15"/>
    <p:sldId id="400" r:id="rId16"/>
    <p:sldId id="426" r:id="rId17"/>
    <p:sldId id="401" r:id="rId18"/>
    <p:sldId id="427" r:id="rId19"/>
    <p:sldId id="429" r:id="rId20"/>
    <p:sldId id="435" r:id="rId21"/>
    <p:sldId id="396" r:id="rId22"/>
    <p:sldId id="430" r:id="rId23"/>
    <p:sldId id="3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A42BD-D568-4002-AA13-D933EA383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2DAD70-F921-4E2F-80DB-5DB50289A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01ED9-226B-46D3-8595-E5ED46CF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3C1E4-1E89-4902-A64E-1074627A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96537-A9CC-4261-ACF3-9B9C587A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1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21813-D175-489D-A935-57247E89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A91F97-31C2-448D-9670-2753C1EBF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356950-B86E-451E-AD01-6E62EA17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5C188-9BEA-466B-BC8A-1A299EF4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BF028-DC0B-45B1-9016-024C0A49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20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032953-7F92-4AB6-9526-659B5E0CA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B9BEDE-3CB5-4B01-9871-6E0777DF3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1F07A-09A7-4CA9-BE2C-8294C78B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0083B2-CC5C-42FC-8FA9-F376A6CC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22237D-DF56-4561-A53D-0700A16C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3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97A70-E703-42D7-9654-34F6F81D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C79D1-2C15-43E0-B483-4C173AEEC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484BCA-5752-4FC5-BEAD-9406821C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05E1D-AF06-4F06-B58A-B234A096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D398B-4DCE-4A50-B72B-DA94C111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297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4C882-6E5F-4432-BFEA-8AC4A79E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CD5AA1-B233-430F-8E53-30BC721D3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1AABF-9332-4D79-9274-65779C79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3A945-676E-4C0B-8AC6-515358EC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84FED-78EF-4193-9373-CEF39DE6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19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22DF3-A8AE-457B-B176-43F55CFD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2D0EC5-4A63-4A4B-AD08-1F0F22F34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073CBF-87DA-4C29-81E4-92CAE164F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E4971A-E66C-4695-B303-6CDD494BE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D7A719-6E32-40AB-B412-8811985F8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A1BFB9-FF5B-4594-8AB2-BFB7030E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19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76D37-0C4E-43FC-B300-B0B3D04C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F4804-6723-4086-95B6-360682210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B438D0-AFD0-457D-B406-1BD0D426C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B27441-DFCF-45BA-845B-19AA66839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5BE10-FE5A-46ED-B356-FBD2D8B04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C4499A-6C75-4172-B096-016CED973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ED91AE-4A85-4531-9749-9A71B29B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983E14-0CCA-4E6B-8F2A-8C460ECBB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7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680AA-CB29-49AD-97A5-CD0D3583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7659CB-BC4E-4384-8341-86EE2783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24DF3E-F860-471A-B262-CB3E1764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6F41A7-5C42-48C0-B410-142CDF37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1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F4886C-8784-43F1-8C3B-CCD7A13EF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E2CD1-9020-4717-92BD-F3010B966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A6B8F-A4A2-4597-998D-C9A7F7C1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0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E849-0EED-43DB-B499-9E304025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E5817-DBB6-406B-AD84-5D8EFE552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6485EC-F240-4DE2-84C7-66522FB67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53977-1BEA-4097-AC20-DB90C22E0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5E304-B48A-40B2-9013-2EE00E0D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ABCAB6-2FE7-4111-BBD5-D86B7BDA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31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40205-5C1B-4679-9EBD-BBF78B55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24A639-A1E3-4E26-9500-D3791F21E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C3A537-919C-4337-95ED-1965ACC40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B4709A-F69E-4AEE-BB7E-B7170736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8CA29-F029-4B18-B708-C36DC2AA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06147E-5244-4545-8995-BF87592D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9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080228-D4E1-4DD1-9FEB-66F9623F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8F7117-4AF3-4E24-80C3-7678130FD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6799C-1418-4F56-9A06-37FF83090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1630F-E624-4DE3-AA86-51B0423FA8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AF18C-422A-4A4D-9190-8FF72FDF2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EE0A1-505B-4E86-A975-C057C2C0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9E5E4-556A-47C5-ACD8-B24F23F1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85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78F5623-7044-4F2C-A7BE-F0C860A825AD}"/>
              </a:ext>
            </a:extLst>
          </p:cNvPr>
          <p:cNvSpPr/>
          <p:nvPr/>
        </p:nvSpPr>
        <p:spPr>
          <a:xfrm>
            <a:off x="0" y="17756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3FE900-9515-4FC5-9DDC-CFFE645AE917}"/>
              </a:ext>
            </a:extLst>
          </p:cNvPr>
          <p:cNvCxnSpPr>
            <a:cxnSpLocks/>
          </p:cNvCxnSpPr>
          <p:nvPr/>
        </p:nvCxnSpPr>
        <p:spPr>
          <a:xfrm>
            <a:off x="6419850" y="633412"/>
            <a:ext cx="0" cy="5591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6D042E-B139-4CCB-8CB2-F6847097D390}"/>
              </a:ext>
            </a:extLst>
          </p:cNvPr>
          <p:cNvSpPr/>
          <p:nvPr/>
        </p:nvSpPr>
        <p:spPr>
          <a:xfrm>
            <a:off x="485778" y="5208769"/>
            <a:ext cx="5486397" cy="1123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프로젝트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C3807B-8851-454C-8703-D7A1AC385D84}"/>
              </a:ext>
            </a:extLst>
          </p:cNvPr>
          <p:cNvSpPr/>
          <p:nvPr/>
        </p:nvSpPr>
        <p:spPr>
          <a:xfrm>
            <a:off x="7067552" y="1529654"/>
            <a:ext cx="4581521" cy="39501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b="1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800" b="1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배경 및 목표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II.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전체 시스템 개요도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III.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확장 가능성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IV.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소개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  <a:p>
            <a:endParaRPr lang="en-US" altLang="ko-KR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3C0332-5B67-4D7E-92C4-0CEF355866D8}"/>
              </a:ext>
            </a:extLst>
          </p:cNvPr>
          <p:cNvSpPr/>
          <p:nvPr/>
        </p:nvSpPr>
        <p:spPr>
          <a:xfrm>
            <a:off x="6962777" y="788767"/>
            <a:ext cx="4362447" cy="619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800" dirty="0">
                <a:solidFill>
                  <a:schemeClr val="accent1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Guard Owl</a:t>
            </a:r>
            <a:endParaRPr lang="ko-KR" altLang="en-US" sz="3800" dirty="0">
              <a:solidFill>
                <a:schemeClr val="accent1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9BB7C-0AD0-4FB6-85BB-3EA446BE4EFB}"/>
              </a:ext>
            </a:extLst>
          </p:cNvPr>
          <p:cNvSpPr txBox="1"/>
          <p:nvPr/>
        </p:nvSpPr>
        <p:spPr>
          <a:xfrm>
            <a:off x="8824866" y="5601591"/>
            <a:ext cx="2824207" cy="53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1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김현수 이승현 </a:t>
            </a:r>
            <a:r>
              <a:rPr lang="ko-KR" altLang="en-US" sz="2100" dirty="0" err="1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anose="020B0604020202020204" pitchFamily="34" charset="0"/>
              </a:rPr>
              <a:t>서혁호</a:t>
            </a:r>
            <a:endParaRPr lang="en-US" altLang="ko-KR" sz="2100" dirty="0">
              <a:solidFill>
                <a:srgbClr val="00206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6E6A66-FAA0-45DF-9870-D405B158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7" y="323850"/>
            <a:ext cx="4884785" cy="51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A17C62-11BD-4FD6-9D7E-ACD4A9FD4E66}"/>
              </a:ext>
            </a:extLst>
          </p:cNvPr>
          <p:cNvSpPr txBox="1"/>
          <p:nvPr/>
        </p:nvSpPr>
        <p:spPr>
          <a:xfrm>
            <a:off x="215155" y="228472"/>
            <a:ext cx="1855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APP_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게시판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9A6B7F-940A-413B-895C-58FCD21089AF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171446-CEB9-4F15-9E91-4100F5E4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7" y="77839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98E2061-254C-4BCA-AA69-0B0D170B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18" y="77839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DDBFB22-0E19-402E-B069-B1AA90726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79" y="77839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6E4456F-02A4-41A9-B3A5-4AA512F18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040" y="77839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57A86DC-7015-4FDF-9303-D0C309E3CC86}"/>
              </a:ext>
            </a:extLst>
          </p:cNvPr>
          <p:cNvSpPr/>
          <p:nvPr/>
        </p:nvSpPr>
        <p:spPr>
          <a:xfrm>
            <a:off x="291857" y="6315439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공지사항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FDABB79-3698-45C6-991F-86FF37BB64FA}"/>
              </a:ext>
            </a:extLst>
          </p:cNvPr>
          <p:cNvSpPr/>
          <p:nvPr/>
        </p:nvSpPr>
        <p:spPr>
          <a:xfrm>
            <a:off x="3289918" y="6315439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자유게시판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B64256-2EFC-45AB-83F0-6D16686CEC66}"/>
              </a:ext>
            </a:extLst>
          </p:cNvPr>
          <p:cNvSpPr/>
          <p:nvPr/>
        </p:nvSpPr>
        <p:spPr>
          <a:xfrm>
            <a:off x="6287979" y="6315438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열람 페이지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8887488-AF4C-4C95-B268-DAB48940271F}"/>
              </a:ext>
            </a:extLst>
          </p:cNvPr>
          <p:cNvSpPr/>
          <p:nvPr/>
        </p:nvSpPr>
        <p:spPr>
          <a:xfrm>
            <a:off x="9286040" y="6315240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댓글 페이지</a:t>
            </a:r>
          </a:p>
        </p:txBody>
      </p:sp>
    </p:spTree>
    <p:extLst>
      <p:ext uri="{BB962C8B-B14F-4D97-AF65-F5344CB8AC3E}">
        <p14:creationId xmlns:p14="http://schemas.microsoft.com/office/powerpoint/2010/main" val="162452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DC90F-DBE3-4CA2-94F4-456F1DB27172}"/>
              </a:ext>
            </a:extLst>
          </p:cNvPr>
          <p:cNvSpPr txBox="1"/>
          <p:nvPr/>
        </p:nvSpPr>
        <p:spPr>
          <a:xfrm>
            <a:off x="215154" y="228472"/>
            <a:ext cx="2832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APP_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신청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수령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보관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en-US" sz="2200" dirty="0">
              <a:solidFill>
                <a:schemeClr val="accent5">
                  <a:lumMod val="50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04ADECF-7111-4C50-A0A8-652942476807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FD3A484-9CD3-49A4-8341-068B83809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4" y="834013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377E223-147B-48BE-9FDF-6AA2FE94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73" y="799590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0076C5C-9E49-4D3C-A417-5843D2C3B782}"/>
              </a:ext>
            </a:extLst>
          </p:cNvPr>
          <p:cNvSpPr/>
          <p:nvPr/>
        </p:nvSpPr>
        <p:spPr>
          <a:xfrm>
            <a:off x="3423373" y="6362099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보관 신청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81EA93-40CF-4CF5-BB8E-F5DF11CBB19B}"/>
              </a:ext>
            </a:extLst>
          </p:cNvPr>
          <p:cNvSpPr/>
          <p:nvPr/>
        </p:nvSpPr>
        <p:spPr>
          <a:xfrm>
            <a:off x="223854" y="6362099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수령 신청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729DA31-F24E-48A8-AD3C-285147C0E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834013"/>
            <a:ext cx="2709000" cy="54180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9F9EA99-A6DF-4594-9921-1D466F0E495D}"/>
              </a:ext>
            </a:extLst>
          </p:cNvPr>
          <p:cNvSpPr/>
          <p:nvPr/>
        </p:nvSpPr>
        <p:spPr>
          <a:xfrm>
            <a:off x="8039100" y="6362099"/>
            <a:ext cx="2709000" cy="4237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이용 가능한 보관함 목록 출력</a:t>
            </a:r>
          </a:p>
        </p:txBody>
      </p:sp>
    </p:spTree>
    <p:extLst>
      <p:ext uri="{BB962C8B-B14F-4D97-AF65-F5344CB8AC3E}">
        <p14:creationId xmlns:p14="http://schemas.microsoft.com/office/powerpoint/2010/main" val="179211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4D1D8-E223-4090-AB41-C7926F524974}"/>
              </a:ext>
            </a:extLst>
          </p:cNvPr>
          <p:cNvSpPr txBox="1"/>
          <p:nvPr/>
        </p:nvSpPr>
        <p:spPr>
          <a:xfrm>
            <a:off x="215154" y="228472"/>
            <a:ext cx="2832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APP_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물품 조회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8915C1-3B25-413A-92FB-A97D157A7DD1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15255ED-23EA-4FFA-9405-B40FBACF4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17" y="793820"/>
            <a:ext cx="2709000" cy="5418000"/>
          </a:xfrm>
          <a:prstGeom prst="rect">
            <a:avLst/>
          </a:prstGeom>
        </p:spPr>
      </p:pic>
      <p:pic>
        <p:nvPicPr>
          <p:cNvPr id="7" name="그림 6" descr="전자기기이(가) 표시된 사진&#10;&#10;자동 생성된 설명">
            <a:extLst>
              <a:ext uri="{FF2B5EF4-FFF2-40B4-BE49-F238E27FC236}">
                <a16:creationId xmlns:a16="http://schemas.microsoft.com/office/drawing/2014/main" id="{33AE1839-E6AD-4A38-88C9-96AF88B17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1" y="793820"/>
            <a:ext cx="2709000" cy="541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CB7F7D-150A-49EF-8BA7-983DAAED3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77" y="5123714"/>
            <a:ext cx="838317" cy="790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3DC62D-62D8-4361-AF99-60CE8DAB8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77" y="4108830"/>
            <a:ext cx="809738" cy="79068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1A9C7DB-E7D4-4CF2-A462-5CB00C262B7A}"/>
              </a:ext>
            </a:extLst>
          </p:cNvPr>
          <p:cNvSpPr/>
          <p:nvPr/>
        </p:nvSpPr>
        <p:spPr>
          <a:xfrm>
            <a:off x="7697217" y="6346280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보관품</a:t>
            </a:r>
            <a:r>
              <a:rPr lang="ko-KR" altLang="en-US" dirty="0">
                <a:solidFill>
                  <a:schemeClr val="bg1"/>
                </a:solidFill>
              </a:rPr>
              <a:t> 조회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F918E2-6C13-4379-BB04-3CB41C444234}"/>
              </a:ext>
            </a:extLst>
          </p:cNvPr>
          <p:cNvSpPr/>
          <p:nvPr/>
        </p:nvSpPr>
        <p:spPr>
          <a:xfrm>
            <a:off x="931851" y="6346281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보관함 상태 조회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E16C65-CE43-4CFB-A2F1-BD76CF95CDD7}"/>
              </a:ext>
            </a:extLst>
          </p:cNvPr>
          <p:cNvSpPr txBox="1"/>
          <p:nvPr/>
        </p:nvSpPr>
        <p:spPr>
          <a:xfrm>
            <a:off x="4582115" y="4319506"/>
            <a:ext cx="211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물품이 있는 보관함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A87CEF-7C30-4959-A261-406DBEA5CE22}"/>
              </a:ext>
            </a:extLst>
          </p:cNvPr>
          <p:cNvSpPr/>
          <p:nvPr/>
        </p:nvSpPr>
        <p:spPr>
          <a:xfrm>
            <a:off x="4610694" y="5365167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비어 있는 보관함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A45308-9A40-4609-95C9-BA4375C4958D}"/>
              </a:ext>
            </a:extLst>
          </p:cNvPr>
          <p:cNvCxnSpPr>
            <a:cxnSpLocks/>
          </p:cNvCxnSpPr>
          <p:nvPr/>
        </p:nvCxnSpPr>
        <p:spPr>
          <a:xfrm>
            <a:off x="3506875" y="2272807"/>
            <a:ext cx="3630354" cy="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E61935-8D54-408B-A49B-FAADA349D478}"/>
              </a:ext>
            </a:extLst>
          </p:cNvPr>
          <p:cNvSpPr txBox="1"/>
          <p:nvPr/>
        </p:nvSpPr>
        <p:spPr>
          <a:xfrm>
            <a:off x="5111856" y="1889346"/>
            <a:ext cx="80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터치</a:t>
            </a:r>
          </a:p>
        </p:txBody>
      </p:sp>
    </p:spTree>
    <p:extLst>
      <p:ext uri="{BB962C8B-B14F-4D97-AF65-F5344CB8AC3E}">
        <p14:creationId xmlns:p14="http://schemas.microsoft.com/office/powerpoint/2010/main" val="1242845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4D1D8-E223-4090-AB41-C7926F524974}"/>
              </a:ext>
            </a:extLst>
          </p:cNvPr>
          <p:cNvSpPr txBox="1"/>
          <p:nvPr/>
        </p:nvSpPr>
        <p:spPr>
          <a:xfrm>
            <a:off x="215154" y="228472"/>
            <a:ext cx="2832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APP_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마이페이지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8915C1-3B25-413A-92FB-A97D157A7DD1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1A9C7DB-E7D4-4CF2-A462-5CB00C262B7A}"/>
              </a:ext>
            </a:extLst>
          </p:cNvPr>
          <p:cNvSpPr/>
          <p:nvPr/>
        </p:nvSpPr>
        <p:spPr>
          <a:xfrm>
            <a:off x="9267846" y="6346281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개인정보 수정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F918E2-6C13-4379-BB04-3CB41C444234}"/>
              </a:ext>
            </a:extLst>
          </p:cNvPr>
          <p:cNvSpPr/>
          <p:nvPr/>
        </p:nvSpPr>
        <p:spPr>
          <a:xfrm>
            <a:off x="4152901" y="6342004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신청 기록 조회 및 인증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0973231-7AC0-41B6-863C-3D3E425F8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46" y="720000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140BDD8-3ED2-49DD-8AB0-1A816AD18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1" y="720000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6CB0980B-FBE2-4067-9E58-9F310FB1B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46" y="720000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4B32F8B-9118-44CA-A876-4EF64F61FF02}"/>
              </a:ext>
            </a:extLst>
          </p:cNvPr>
          <p:cNvSpPr/>
          <p:nvPr/>
        </p:nvSpPr>
        <p:spPr>
          <a:xfrm>
            <a:off x="931851" y="6321637"/>
            <a:ext cx="2709000" cy="4237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관리자 승인 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알림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8C56482-9032-4261-B47C-C83548B9A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221" y="1140174"/>
            <a:ext cx="590550" cy="154305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6C831A5-2D5A-4371-9E8C-9BE68B1AAEF4}"/>
              </a:ext>
            </a:extLst>
          </p:cNvPr>
          <p:cNvCxnSpPr>
            <a:cxnSpLocks/>
          </p:cNvCxnSpPr>
          <p:nvPr/>
        </p:nvCxnSpPr>
        <p:spPr>
          <a:xfrm>
            <a:off x="6718711" y="1964453"/>
            <a:ext cx="89794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5DBCB-7388-4D8F-8B2D-61B482141CEA}"/>
              </a:ext>
            </a:extLst>
          </p:cNvPr>
          <p:cNvSpPr txBox="1"/>
          <p:nvPr/>
        </p:nvSpPr>
        <p:spPr>
          <a:xfrm>
            <a:off x="6973166" y="1595121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종류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0A5378-BA73-42DC-BC86-2B222810A9AD}"/>
              </a:ext>
            </a:extLst>
          </p:cNvPr>
          <p:cNvSpPr txBox="1"/>
          <p:nvPr/>
        </p:nvSpPr>
        <p:spPr>
          <a:xfrm>
            <a:off x="6782283" y="4524215"/>
            <a:ext cx="2502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1. NFC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인증</a:t>
            </a:r>
            <a:endParaRPr lang="en-US" altLang="ko-KR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TCP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서버 연결</a:t>
            </a:r>
            <a:endParaRPr lang="en-US" altLang="ko-KR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OPEN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버튼으로 </a:t>
            </a:r>
            <a:r>
              <a:rPr lang="ko-KR" altLang="en-US" sz="14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아두이노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개폐</a:t>
            </a:r>
          </a:p>
        </p:txBody>
      </p:sp>
    </p:spTree>
    <p:extLst>
      <p:ext uri="{BB962C8B-B14F-4D97-AF65-F5344CB8AC3E}">
        <p14:creationId xmlns:p14="http://schemas.microsoft.com/office/powerpoint/2010/main" val="1000443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161F6-3258-477B-85B5-A9BC15E2E685}"/>
              </a:ext>
            </a:extLst>
          </p:cNvPr>
          <p:cNvSpPr txBox="1"/>
          <p:nvPr/>
        </p:nvSpPr>
        <p:spPr>
          <a:xfrm>
            <a:off x="95250" y="219075"/>
            <a:ext cx="42837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III. WEB Application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CB3E74A-5BFA-4A3D-AC70-A63DC6581F42}"/>
              </a:ext>
            </a:extLst>
          </p:cNvPr>
          <p:cNvSpPr/>
          <p:nvPr/>
        </p:nvSpPr>
        <p:spPr>
          <a:xfrm>
            <a:off x="6106549" y="240920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90355F1-A952-4966-8E13-4D4DAD3CE955}"/>
              </a:ext>
            </a:extLst>
          </p:cNvPr>
          <p:cNvSpPr/>
          <p:nvPr/>
        </p:nvSpPr>
        <p:spPr>
          <a:xfrm>
            <a:off x="4966991" y="138403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5297825-7A9F-4D3C-B483-84F6579E8D9C}"/>
              </a:ext>
            </a:extLst>
          </p:cNvPr>
          <p:cNvSpPr/>
          <p:nvPr/>
        </p:nvSpPr>
        <p:spPr>
          <a:xfrm>
            <a:off x="7253701" y="139483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5197E9F-6FE1-4968-AC1B-891F47A80F36}"/>
              </a:ext>
            </a:extLst>
          </p:cNvPr>
          <p:cNvSpPr/>
          <p:nvPr/>
        </p:nvSpPr>
        <p:spPr>
          <a:xfrm>
            <a:off x="6106550" y="3846907"/>
            <a:ext cx="1647979" cy="5232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89227A-2D0B-4DB1-B5D5-4285CDCC8CCD}"/>
              </a:ext>
            </a:extLst>
          </p:cNvPr>
          <p:cNvSpPr/>
          <p:nvPr/>
        </p:nvSpPr>
        <p:spPr>
          <a:xfrm>
            <a:off x="4263509" y="3477041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B858B9-8476-4637-A68A-CAC85CA1198C}"/>
              </a:ext>
            </a:extLst>
          </p:cNvPr>
          <p:cNvSpPr/>
          <p:nvPr/>
        </p:nvSpPr>
        <p:spPr>
          <a:xfrm>
            <a:off x="7982343" y="4280005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2E0F38-1E3A-4997-8DF2-C87FC31AEF0E}"/>
              </a:ext>
            </a:extLst>
          </p:cNvPr>
          <p:cNvSpPr/>
          <p:nvPr/>
        </p:nvSpPr>
        <p:spPr>
          <a:xfrm>
            <a:off x="8077690" y="2931965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물품 조회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EF8DF96-D479-4BB1-BFCC-B1DC6E831D3C}"/>
              </a:ext>
            </a:extLst>
          </p:cNvPr>
          <p:cNvSpPr/>
          <p:nvPr/>
        </p:nvSpPr>
        <p:spPr>
          <a:xfrm>
            <a:off x="4263509" y="4270152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D65D2E-4CBE-4E80-92FF-AF8B198EE584}"/>
              </a:ext>
            </a:extLst>
          </p:cNvPr>
          <p:cNvCxnSpPr>
            <a:cxnSpLocks/>
          </p:cNvCxnSpPr>
          <p:nvPr/>
        </p:nvCxnSpPr>
        <p:spPr>
          <a:xfrm>
            <a:off x="2760434" y="2995769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6700896-1A7C-46D4-AE9C-7187959FBD9A}"/>
              </a:ext>
            </a:extLst>
          </p:cNvPr>
          <p:cNvSpPr/>
          <p:nvPr/>
        </p:nvSpPr>
        <p:spPr>
          <a:xfrm>
            <a:off x="1985640" y="3508987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자유 게시판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489E46-331A-4587-91A2-1FB2A8FAD6BB}"/>
              </a:ext>
            </a:extLst>
          </p:cNvPr>
          <p:cNvSpPr/>
          <p:nvPr/>
        </p:nvSpPr>
        <p:spPr>
          <a:xfrm>
            <a:off x="1969743" y="243037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 사항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1349860-B634-42A0-A84F-8DBF530E9B4E}"/>
              </a:ext>
            </a:extLst>
          </p:cNvPr>
          <p:cNvCxnSpPr>
            <a:cxnSpLocks/>
          </p:cNvCxnSpPr>
          <p:nvPr/>
        </p:nvCxnSpPr>
        <p:spPr>
          <a:xfrm>
            <a:off x="2776331" y="4786635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5ED2BB-11C1-495F-A17D-3F5D1663E5D9}"/>
              </a:ext>
            </a:extLst>
          </p:cNvPr>
          <p:cNvSpPr/>
          <p:nvPr/>
        </p:nvSpPr>
        <p:spPr>
          <a:xfrm>
            <a:off x="2001537" y="5299853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보관 승인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A0985F4-02F9-4801-A471-05D4A91D8F44}"/>
              </a:ext>
            </a:extLst>
          </p:cNvPr>
          <p:cNvSpPr/>
          <p:nvPr/>
        </p:nvSpPr>
        <p:spPr>
          <a:xfrm>
            <a:off x="1985640" y="4221241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수령 승인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AE2279E-4387-4D3A-ABF3-CADF826C6C49}"/>
              </a:ext>
            </a:extLst>
          </p:cNvPr>
          <p:cNvCxnSpPr>
            <a:cxnSpLocks/>
          </p:cNvCxnSpPr>
          <p:nvPr/>
        </p:nvCxnSpPr>
        <p:spPr>
          <a:xfrm>
            <a:off x="11204382" y="4482851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2D2CE28-5AE1-4BC3-BE9E-3D0BEC02AC37}"/>
              </a:ext>
            </a:extLst>
          </p:cNvPr>
          <p:cNvSpPr/>
          <p:nvPr/>
        </p:nvSpPr>
        <p:spPr>
          <a:xfrm>
            <a:off x="10429588" y="4996069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3B2C95-C05C-4D37-9141-003FD497E9B1}"/>
              </a:ext>
            </a:extLst>
          </p:cNvPr>
          <p:cNvSpPr/>
          <p:nvPr/>
        </p:nvSpPr>
        <p:spPr>
          <a:xfrm>
            <a:off x="10380391" y="591810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페이지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08115F1-5CC5-42DD-AD17-86B686E5C1FB}"/>
              </a:ext>
            </a:extLst>
          </p:cNvPr>
          <p:cNvSpPr/>
          <p:nvPr/>
        </p:nvSpPr>
        <p:spPr>
          <a:xfrm>
            <a:off x="4183379" y="3389444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4C141F4-7C22-4AC6-B0D7-D8EA1D171DC8}"/>
              </a:ext>
            </a:extLst>
          </p:cNvPr>
          <p:cNvSpPr/>
          <p:nvPr/>
        </p:nvSpPr>
        <p:spPr>
          <a:xfrm>
            <a:off x="4168161" y="4168251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C348868-6682-4BDE-8EF0-B20F6FC49098}"/>
              </a:ext>
            </a:extLst>
          </p:cNvPr>
          <p:cNvSpPr/>
          <p:nvPr/>
        </p:nvSpPr>
        <p:spPr>
          <a:xfrm>
            <a:off x="8015912" y="2847424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991B136-9C5E-4839-BDB7-88850DFA42AA}"/>
              </a:ext>
            </a:extLst>
          </p:cNvPr>
          <p:cNvSpPr/>
          <p:nvPr/>
        </p:nvSpPr>
        <p:spPr>
          <a:xfrm>
            <a:off x="7886995" y="4179067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2BE7214-FC85-4664-B921-B6A3812EE292}"/>
              </a:ext>
            </a:extLst>
          </p:cNvPr>
          <p:cNvCxnSpPr>
            <a:cxnSpLocks/>
          </p:cNvCxnSpPr>
          <p:nvPr/>
        </p:nvCxnSpPr>
        <p:spPr>
          <a:xfrm flipV="1">
            <a:off x="9629903" y="1783965"/>
            <a:ext cx="651586" cy="11696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F642CF9-00DD-4A9C-980B-B79BA5313B0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085685" y="5257679"/>
            <a:ext cx="343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E30B41-E3BE-4333-BC2B-944184BFCF9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630322" y="4541615"/>
            <a:ext cx="455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F32418-C4E2-4DB6-A40B-788F3E087A79}"/>
              </a:ext>
            </a:extLst>
          </p:cNvPr>
          <p:cNvCxnSpPr>
            <a:cxnSpLocks/>
          </p:cNvCxnSpPr>
          <p:nvPr/>
        </p:nvCxnSpPr>
        <p:spPr>
          <a:xfrm flipV="1">
            <a:off x="10085950" y="4174617"/>
            <a:ext cx="10537" cy="1068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1FB960C-E842-4F50-A208-A60CED99155B}"/>
              </a:ext>
            </a:extLst>
          </p:cNvPr>
          <p:cNvCxnSpPr>
            <a:cxnSpLocks/>
          </p:cNvCxnSpPr>
          <p:nvPr/>
        </p:nvCxnSpPr>
        <p:spPr>
          <a:xfrm>
            <a:off x="3954379" y="4541615"/>
            <a:ext cx="313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DCE51B-EBE2-4232-9F6F-7B86B5BFFB35}"/>
              </a:ext>
            </a:extLst>
          </p:cNvPr>
          <p:cNvCxnSpPr>
            <a:cxnSpLocks/>
          </p:cNvCxnSpPr>
          <p:nvPr/>
        </p:nvCxnSpPr>
        <p:spPr>
          <a:xfrm>
            <a:off x="3652300" y="5583742"/>
            <a:ext cx="282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495165E-DF4D-4654-B3AF-0568418621FD}"/>
              </a:ext>
            </a:extLst>
          </p:cNvPr>
          <p:cNvCxnSpPr>
            <a:cxnSpLocks/>
          </p:cNvCxnSpPr>
          <p:nvPr/>
        </p:nvCxnSpPr>
        <p:spPr>
          <a:xfrm>
            <a:off x="3629213" y="4419844"/>
            <a:ext cx="320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66C3D02-6C54-43C8-B9A1-3C14BD3C204A}"/>
              </a:ext>
            </a:extLst>
          </p:cNvPr>
          <p:cNvCxnSpPr>
            <a:cxnSpLocks/>
          </p:cNvCxnSpPr>
          <p:nvPr/>
        </p:nvCxnSpPr>
        <p:spPr>
          <a:xfrm flipV="1">
            <a:off x="3942749" y="4398874"/>
            <a:ext cx="7224" cy="20194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F030F03-14FA-4B45-BDD3-0356543047AB}"/>
              </a:ext>
            </a:extLst>
          </p:cNvPr>
          <p:cNvCxnSpPr>
            <a:cxnSpLocks/>
          </p:cNvCxnSpPr>
          <p:nvPr/>
        </p:nvCxnSpPr>
        <p:spPr>
          <a:xfrm>
            <a:off x="3929484" y="3753146"/>
            <a:ext cx="334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8BFD8ED-AEC5-4D4B-A592-E8416688F01A}"/>
              </a:ext>
            </a:extLst>
          </p:cNvPr>
          <p:cNvCxnSpPr>
            <a:cxnSpLocks/>
          </p:cNvCxnSpPr>
          <p:nvPr/>
        </p:nvCxnSpPr>
        <p:spPr>
          <a:xfrm>
            <a:off x="3656706" y="3855883"/>
            <a:ext cx="282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6FA8621-60C8-4EB0-9042-A2FD052E05FA}"/>
              </a:ext>
            </a:extLst>
          </p:cNvPr>
          <p:cNvCxnSpPr>
            <a:cxnSpLocks/>
          </p:cNvCxnSpPr>
          <p:nvPr/>
        </p:nvCxnSpPr>
        <p:spPr>
          <a:xfrm>
            <a:off x="3633619" y="2691985"/>
            <a:ext cx="320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8DE2BBE-C9CE-4BB2-86BA-5A91B6FF138B}"/>
              </a:ext>
            </a:extLst>
          </p:cNvPr>
          <p:cNvCxnSpPr>
            <a:cxnSpLocks/>
          </p:cNvCxnSpPr>
          <p:nvPr/>
        </p:nvCxnSpPr>
        <p:spPr>
          <a:xfrm flipV="1">
            <a:off x="3935367" y="2671014"/>
            <a:ext cx="19012" cy="118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A8A3A8-9923-4802-A46D-E77234AC7657}"/>
              </a:ext>
            </a:extLst>
          </p:cNvPr>
          <p:cNvCxnSpPr>
            <a:cxnSpLocks/>
          </p:cNvCxnSpPr>
          <p:nvPr/>
        </p:nvCxnSpPr>
        <p:spPr>
          <a:xfrm>
            <a:off x="5897220" y="3753146"/>
            <a:ext cx="227963" cy="1931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226528D-BBEF-446D-9396-EC4A85E78EAD}"/>
              </a:ext>
            </a:extLst>
          </p:cNvPr>
          <p:cNvCxnSpPr>
            <a:cxnSpLocks/>
          </p:cNvCxnSpPr>
          <p:nvPr/>
        </p:nvCxnSpPr>
        <p:spPr>
          <a:xfrm flipV="1">
            <a:off x="5911488" y="4348856"/>
            <a:ext cx="217333" cy="230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4DA4BB0-BC7D-4873-86EE-874EF9CB7C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735895" y="4277886"/>
            <a:ext cx="246448" cy="263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6006AB9-F4CF-41C2-BC2E-A4DE4112049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713362" y="3193575"/>
            <a:ext cx="364328" cy="6991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1BA0926-C804-495E-9C6E-B4D94F76DD19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930539" y="2932423"/>
            <a:ext cx="1" cy="914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D71E88B-72EF-4837-B593-3620E2225EC9}"/>
              </a:ext>
            </a:extLst>
          </p:cNvPr>
          <p:cNvCxnSpPr>
            <a:cxnSpLocks/>
          </p:cNvCxnSpPr>
          <p:nvPr/>
        </p:nvCxnSpPr>
        <p:spPr>
          <a:xfrm>
            <a:off x="5790981" y="2138890"/>
            <a:ext cx="22791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1044A24-9260-4191-8CEB-CD04235FB3B7}"/>
              </a:ext>
            </a:extLst>
          </p:cNvPr>
          <p:cNvCxnSpPr>
            <a:cxnSpLocks/>
          </p:cNvCxnSpPr>
          <p:nvPr/>
        </p:nvCxnSpPr>
        <p:spPr>
          <a:xfrm flipV="1">
            <a:off x="6929309" y="2138890"/>
            <a:ext cx="0" cy="27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1D42C39-10F2-45CF-86E1-468D2D2089A1}"/>
              </a:ext>
            </a:extLst>
          </p:cNvPr>
          <p:cNvCxnSpPr>
            <a:cxnSpLocks/>
          </p:cNvCxnSpPr>
          <p:nvPr/>
        </p:nvCxnSpPr>
        <p:spPr>
          <a:xfrm flipV="1">
            <a:off x="5780924" y="1918056"/>
            <a:ext cx="0" cy="220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74511F5-669C-4DE3-91A6-DAC580C4649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8077690" y="1918055"/>
            <a:ext cx="1" cy="225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0FC1EED-7CB8-437B-B032-36283F502AEC}"/>
              </a:ext>
            </a:extLst>
          </p:cNvPr>
          <p:cNvCxnSpPr>
            <a:cxnSpLocks/>
          </p:cNvCxnSpPr>
          <p:nvPr/>
        </p:nvCxnSpPr>
        <p:spPr>
          <a:xfrm>
            <a:off x="11204382" y="5499400"/>
            <a:ext cx="0" cy="418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C72EB4E-F429-47EB-9E38-1889AAB3A004}"/>
              </a:ext>
            </a:extLst>
          </p:cNvPr>
          <p:cNvCxnSpPr>
            <a:cxnSpLocks/>
          </p:cNvCxnSpPr>
          <p:nvPr/>
        </p:nvCxnSpPr>
        <p:spPr>
          <a:xfrm>
            <a:off x="1675040" y="3718558"/>
            <a:ext cx="313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DCC1028-4027-4389-8FB6-16B36B0E7BCB}"/>
              </a:ext>
            </a:extLst>
          </p:cNvPr>
          <p:cNvCxnSpPr>
            <a:cxnSpLocks/>
          </p:cNvCxnSpPr>
          <p:nvPr/>
        </p:nvCxnSpPr>
        <p:spPr>
          <a:xfrm>
            <a:off x="1050497" y="1798251"/>
            <a:ext cx="282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4E3D7CB-289F-4D1F-A62F-5E7C98DF31B9}"/>
              </a:ext>
            </a:extLst>
          </p:cNvPr>
          <p:cNvCxnSpPr>
            <a:cxnSpLocks/>
          </p:cNvCxnSpPr>
          <p:nvPr/>
        </p:nvCxnSpPr>
        <p:spPr>
          <a:xfrm>
            <a:off x="1365968" y="3054620"/>
            <a:ext cx="320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6F25C73-F678-4BF0-8951-5B735B2D47BE}"/>
              </a:ext>
            </a:extLst>
          </p:cNvPr>
          <p:cNvCxnSpPr>
            <a:cxnSpLocks/>
          </p:cNvCxnSpPr>
          <p:nvPr/>
        </p:nvCxnSpPr>
        <p:spPr>
          <a:xfrm flipV="1">
            <a:off x="1675040" y="2687063"/>
            <a:ext cx="8852" cy="10314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D0A447A-8E35-43B0-B581-A4A9F22FA09A}"/>
              </a:ext>
            </a:extLst>
          </p:cNvPr>
          <p:cNvSpPr/>
          <p:nvPr/>
        </p:nvSpPr>
        <p:spPr>
          <a:xfrm>
            <a:off x="166728" y="2274069"/>
            <a:ext cx="971518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글쓰기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7A4F7F4-D5DC-49EB-9042-294978066878}"/>
              </a:ext>
            </a:extLst>
          </p:cNvPr>
          <p:cNvSpPr/>
          <p:nvPr/>
        </p:nvSpPr>
        <p:spPr>
          <a:xfrm>
            <a:off x="103566" y="3799102"/>
            <a:ext cx="1158325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</a:t>
            </a:r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열람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7A90B03-14AF-4995-AA6E-1E47D3C81E27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261891" y="4052550"/>
            <a:ext cx="72223" cy="81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7EA6BE8-BCE3-4CD1-872E-4C4A820A9B2E}"/>
              </a:ext>
            </a:extLst>
          </p:cNvPr>
          <p:cNvSpPr/>
          <p:nvPr/>
        </p:nvSpPr>
        <p:spPr>
          <a:xfrm>
            <a:off x="136678" y="3116541"/>
            <a:ext cx="971518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 열람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1DF5CB1-78FB-48D0-B153-152943D7C3C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667540" y="2691985"/>
            <a:ext cx="3022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C24CDB-3DF2-4F4B-92C8-325CE795206B}"/>
              </a:ext>
            </a:extLst>
          </p:cNvPr>
          <p:cNvSpPr/>
          <p:nvPr/>
        </p:nvSpPr>
        <p:spPr>
          <a:xfrm>
            <a:off x="167534" y="1522355"/>
            <a:ext cx="971518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열람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EB1E125D-32F8-4E26-BE84-E18407949EBB}"/>
              </a:ext>
            </a:extLst>
          </p:cNvPr>
          <p:cNvSpPr/>
          <p:nvPr/>
        </p:nvSpPr>
        <p:spPr>
          <a:xfrm>
            <a:off x="6101376" y="5322132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신청 </a:t>
            </a:r>
            <a:endParaRPr lang="en-US" altLang="ko-KR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여부 확인 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D2158C3-45E9-4D27-A5EE-DE03FA883A26}"/>
              </a:ext>
            </a:extLst>
          </p:cNvPr>
          <p:cNvCxnSpPr>
            <a:cxnSpLocks/>
            <a:stCxn id="12" idx="2"/>
            <a:endCxn id="78" idx="0"/>
          </p:cNvCxnSpPr>
          <p:nvPr/>
        </p:nvCxnSpPr>
        <p:spPr>
          <a:xfrm flipH="1">
            <a:off x="6925366" y="4370127"/>
            <a:ext cx="5174" cy="9520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F4B7CDB-54B0-4AD7-B1C8-2BF06AF07564}"/>
              </a:ext>
            </a:extLst>
          </p:cNvPr>
          <p:cNvSpPr txBox="1"/>
          <p:nvPr/>
        </p:nvSpPr>
        <p:spPr>
          <a:xfrm>
            <a:off x="394449" y="766355"/>
            <a:ext cx="9715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구성도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7D8DA7D-52CC-42FE-A01D-64C559FACC42}"/>
              </a:ext>
            </a:extLst>
          </p:cNvPr>
          <p:cNvCxnSpPr>
            <a:cxnSpLocks/>
          </p:cNvCxnSpPr>
          <p:nvPr/>
        </p:nvCxnSpPr>
        <p:spPr>
          <a:xfrm>
            <a:off x="403148" y="80109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9C5A162-58EC-47FE-92E2-FB0199217FB3}"/>
              </a:ext>
            </a:extLst>
          </p:cNvPr>
          <p:cNvSpPr/>
          <p:nvPr/>
        </p:nvSpPr>
        <p:spPr>
          <a:xfrm>
            <a:off x="1969742" y="615673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승인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75F87DC-E281-43A6-BCB7-336A43D2EE2D}"/>
              </a:ext>
            </a:extLst>
          </p:cNvPr>
          <p:cNvCxnSpPr>
            <a:cxnSpLocks/>
          </p:cNvCxnSpPr>
          <p:nvPr/>
        </p:nvCxnSpPr>
        <p:spPr>
          <a:xfrm>
            <a:off x="3629213" y="6418346"/>
            <a:ext cx="3251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0F75DB1-C7CC-4AA6-9CF9-07939310EA75}"/>
              </a:ext>
            </a:extLst>
          </p:cNvPr>
          <p:cNvCxnSpPr>
            <a:cxnSpLocks/>
          </p:cNvCxnSpPr>
          <p:nvPr/>
        </p:nvCxnSpPr>
        <p:spPr>
          <a:xfrm flipH="1" flipV="1">
            <a:off x="1332833" y="1783965"/>
            <a:ext cx="1281" cy="22785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0965167-BE49-40A0-BFEB-AA65778F6628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1108196" y="3375660"/>
            <a:ext cx="217684" cy="24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CD9E7736-0A54-40F5-9BE4-4FB45407FCA0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1138246" y="2535611"/>
            <a:ext cx="205152" cy="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C077500-49C7-4323-80C9-42408CCD3A59}"/>
              </a:ext>
            </a:extLst>
          </p:cNvPr>
          <p:cNvCxnSpPr>
            <a:cxnSpLocks/>
          </p:cNvCxnSpPr>
          <p:nvPr/>
        </p:nvCxnSpPr>
        <p:spPr>
          <a:xfrm flipH="1" flipV="1">
            <a:off x="10281489" y="1359485"/>
            <a:ext cx="13903" cy="9352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DEBFEBE0-0A18-425A-BA1F-3A0BA08CC6B0}"/>
              </a:ext>
            </a:extLst>
          </p:cNvPr>
          <p:cNvCxnSpPr>
            <a:cxnSpLocks/>
          </p:cNvCxnSpPr>
          <p:nvPr/>
        </p:nvCxnSpPr>
        <p:spPr>
          <a:xfrm>
            <a:off x="10257112" y="1359485"/>
            <a:ext cx="343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1F6D3F4C-4AE2-4BB3-B68E-0CBD3F2AE428}"/>
              </a:ext>
            </a:extLst>
          </p:cNvPr>
          <p:cNvCxnSpPr>
            <a:cxnSpLocks/>
          </p:cNvCxnSpPr>
          <p:nvPr/>
        </p:nvCxnSpPr>
        <p:spPr>
          <a:xfrm>
            <a:off x="10281489" y="2289574"/>
            <a:ext cx="343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B1B056F-C50F-4A89-A25B-FEC1132C168B}"/>
              </a:ext>
            </a:extLst>
          </p:cNvPr>
          <p:cNvSpPr/>
          <p:nvPr/>
        </p:nvSpPr>
        <p:spPr>
          <a:xfrm>
            <a:off x="10456198" y="107710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물품 수정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A7203F97-6007-486D-B99E-DEA59F2FEE5D}"/>
              </a:ext>
            </a:extLst>
          </p:cNvPr>
          <p:cNvSpPr/>
          <p:nvPr/>
        </p:nvSpPr>
        <p:spPr>
          <a:xfrm>
            <a:off x="10508885" y="201245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물품 삭제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A2832-930A-46FE-8920-3C2C3C183049}"/>
              </a:ext>
            </a:extLst>
          </p:cNvPr>
          <p:cNvCxnSpPr>
            <a:cxnSpLocks/>
          </p:cNvCxnSpPr>
          <p:nvPr/>
        </p:nvCxnSpPr>
        <p:spPr>
          <a:xfrm>
            <a:off x="10096487" y="4198451"/>
            <a:ext cx="343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8EEEB901-3903-48A5-9BC6-9A5B06F91D55}"/>
              </a:ext>
            </a:extLst>
          </p:cNvPr>
          <p:cNvSpPr/>
          <p:nvPr/>
        </p:nvSpPr>
        <p:spPr>
          <a:xfrm>
            <a:off x="10380392" y="3936841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열람 기록</a:t>
            </a:r>
          </a:p>
        </p:txBody>
      </p:sp>
    </p:spTree>
    <p:extLst>
      <p:ext uri="{BB962C8B-B14F-4D97-AF65-F5344CB8AC3E}">
        <p14:creationId xmlns:p14="http://schemas.microsoft.com/office/powerpoint/2010/main" val="352463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5D0B7FF-AC50-4940-9DE9-3CB372FE6EF6}"/>
              </a:ext>
            </a:extLst>
          </p:cNvPr>
          <p:cNvCxnSpPr>
            <a:cxnSpLocks/>
          </p:cNvCxnSpPr>
          <p:nvPr/>
        </p:nvCxnSpPr>
        <p:spPr>
          <a:xfrm>
            <a:off x="563732" y="24695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AC35F4-8CDA-4C9E-A78D-F3272FBD9EE3}"/>
              </a:ext>
            </a:extLst>
          </p:cNvPr>
          <p:cNvSpPr txBox="1"/>
          <p:nvPr/>
        </p:nvSpPr>
        <p:spPr>
          <a:xfrm>
            <a:off x="554207" y="196381"/>
            <a:ext cx="2561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서버 구성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AAD66A-0F8F-443A-A98F-8844B55519EA}"/>
              </a:ext>
            </a:extLst>
          </p:cNvPr>
          <p:cNvCxnSpPr>
            <a:cxnSpLocks/>
          </p:cNvCxnSpPr>
          <p:nvPr/>
        </p:nvCxnSpPr>
        <p:spPr>
          <a:xfrm>
            <a:off x="563732" y="24695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260F25E-C49D-4817-9B21-02959E06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46" y="2718441"/>
            <a:ext cx="2028568" cy="1590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028ED3-6D23-4342-B9F9-67A315F86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07" y="1019302"/>
            <a:ext cx="2333348" cy="1834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12A635-8A4E-4B5F-AE6D-F9E53EAB8353}"/>
              </a:ext>
            </a:extLst>
          </p:cNvPr>
          <p:cNvSpPr/>
          <p:nvPr/>
        </p:nvSpPr>
        <p:spPr>
          <a:xfrm>
            <a:off x="1014716" y="1215664"/>
            <a:ext cx="2383083" cy="442667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0D664-4AA4-4BA4-B06D-463DD517FFCF}"/>
              </a:ext>
            </a:extLst>
          </p:cNvPr>
          <p:cNvSpPr txBox="1"/>
          <p:nvPr/>
        </p:nvSpPr>
        <p:spPr>
          <a:xfrm>
            <a:off x="1548353" y="4620640"/>
            <a:ext cx="147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AWS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Ubuntu 16.04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9750A2-7CA1-41C0-B9FF-15FE666C7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362" y="1019302"/>
            <a:ext cx="2333348" cy="183439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CEE23E-96DA-4D62-97F5-403C8FEB654B}"/>
              </a:ext>
            </a:extLst>
          </p:cNvPr>
          <p:cNvSpPr/>
          <p:nvPr/>
        </p:nvSpPr>
        <p:spPr>
          <a:xfrm>
            <a:off x="8629771" y="1215664"/>
            <a:ext cx="2383083" cy="442667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3B762B-68B0-4E55-B2A4-4AD28E7CFA51}"/>
              </a:ext>
            </a:extLst>
          </p:cNvPr>
          <p:cNvSpPr txBox="1"/>
          <p:nvPr/>
        </p:nvSpPr>
        <p:spPr>
          <a:xfrm>
            <a:off x="9163408" y="4620640"/>
            <a:ext cx="147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AWS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RDS ORACLE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0EFAC2-9B34-4ECF-B7BD-176CAC6A2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986" y="2692796"/>
            <a:ext cx="1952651" cy="19278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0F1B9A-9442-41D0-BA66-3D2ADE53D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548" y="502107"/>
            <a:ext cx="2899253" cy="14688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3C3DAE-97F3-4D30-A294-CE56EE91B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489" y="4090629"/>
            <a:ext cx="1885122" cy="18615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BE2816-3845-4858-9F1A-77793EC9E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24" y="2539180"/>
            <a:ext cx="1127439" cy="11263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B23F88-6769-49C3-83D0-F978D6F3D5FA}"/>
              </a:ext>
            </a:extLst>
          </p:cNvPr>
          <p:cNvSpPr txBox="1"/>
          <p:nvPr/>
        </p:nvSpPr>
        <p:spPr>
          <a:xfrm>
            <a:off x="5066489" y="3692663"/>
            <a:ext cx="71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Web</a:t>
            </a:r>
            <a:endParaRPr lang="ko-KR" altLang="en-US" dirty="0">
              <a:solidFill>
                <a:srgbClr val="FF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1DA31AB-6B1D-4923-9A57-1F8965B9C49D}"/>
              </a:ext>
            </a:extLst>
          </p:cNvPr>
          <p:cNvCxnSpPr>
            <a:cxnSpLocks/>
          </p:cNvCxnSpPr>
          <p:nvPr/>
        </p:nvCxnSpPr>
        <p:spPr>
          <a:xfrm flipH="1">
            <a:off x="3698819" y="3220197"/>
            <a:ext cx="81247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559CF41-E30F-47ED-9EE7-20E4C37ED94C}"/>
              </a:ext>
            </a:extLst>
          </p:cNvPr>
          <p:cNvCxnSpPr>
            <a:cxnSpLocks/>
          </p:cNvCxnSpPr>
          <p:nvPr/>
        </p:nvCxnSpPr>
        <p:spPr>
          <a:xfrm>
            <a:off x="7410543" y="3220197"/>
            <a:ext cx="8351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F596E1-43CF-491E-88B2-0483DF038267}"/>
              </a:ext>
            </a:extLst>
          </p:cNvPr>
          <p:cNvSpPr txBox="1"/>
          <p:nvPr/>
        </p:nvSpPr>
        <p:spPr>
          <a:xfrm>
            <a:off x="6019115" y="1425116"/>
            <a:ext cx="1470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명령어 입력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2D6B20-1D32-4E99-AEF0-17299A26954C}"/>
              </a:ext>
            </a:extLst>
          </p:cNvPr>
          <p:cNvSpPr txBox="1"/>
          <p:nvPr/>
        </p:nvSpPr>
        <p:spPr>
          <a:xfrm>
            <a:off x="5481556" y="6007966"/>
            <a:ext cx="147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FileZilla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파일 이동</a:t>
            </a:r>
          </a:p>
        </p:txBody>
      </p:sp>
      <p:pic>
        <p:nvPicPr>
          <p:cNvPr id="26" name="Picture 6" descr="ìëë¡ì´ëì ëí ì´ë¯¸ì§ ê²ìê²°ê³¼">
            <a:extLst>
              <a:ext uri="{FF2B5EF4-FFF2-40B4-BE49-F238E27FC236}">
                <a16:creationId xmlns:a16="http://schemas.microsoft.com/office/drawing/2014/main" id="{74305B74-F301-4AA8-B3FC-497A00D89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93" y="2527587"/>
            <a:ext cx="1020171" cy="11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2F805CF-7B83-41C5-A3C7-A5D204293B8C}"/>
              </a:ext>
            </a:extLst>
          </p:cNvPr>
          <p:cNvSpPr txBox="1"/>
          <p:nvPr/>
        </p:nvSpPr>
        <p:spPr>
          <a:xfrm>
            <a:off x="6352296" y="3664029"/>
            <a:ext cx="71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App</a:t>
            </a:r>
            <a:endParaRPr lang="ko-KR" altLang="en-US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68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5E6B70-E9DD-4979-8FC7-6B071481E866}"/>
              </a:ext>
            </a:extLst>
          </p:cNvPr>
          <p:cNvSpPr/>
          <p:nvPr/>
        </p:nvSpPr>
        <p:spPr>
          <a:xfrm>
            <a:off x="7199784" y="803499"/>
            <a:ext cx="4490206" cy="595806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DE73B9-3E86-4F38-AF28-2485D6BBEC05}"/>
              </a:ext>
            </a:extLst>
          </p:cNvPr>
          <p:cNvSpPr/>
          <p:nvPr/>
        </p:nvSpPr>
        <p:spPr>
          <a:xfrm>
            <a:off x="502010" y="804589"/>
            <a:ext cx="6132470" cy="595806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C9480-0072-4561-B80C-806A69356C32}"/>
              </a:ext>
            </a:extLst>
          </p:cNvPr>
          <p:cNvSpPr txBox="1"/>
          <p:nvPr/>
        </p:nvSpPr>
        <p:spPr>
          <a:xfrm>
            <a:off x="215154" y="228472"/>
            <a:ext cx="2209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+mj-lt"/>
                <a:ea typeface="휴먼매직체" panose="02030504000101010101" pitchFamily="18" charset="-127"/>
              </a:rPr>
              <a:t>0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en-US" altLang="ko-KR" sz="2200" dirty="0" err="1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WEB_Index</a:t>
            </a:r>
            <a:endParaRPr lang="ko-KR" altLang="en-US" sz="2200" dirty="0">
              <a:solidFill>
                <a:schemeClr val="accent5">
                  <a:lumMod val="50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28027B9-4724-4002-B27F-28397D8B88CE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8CCC6F7-AB60-4B8D-A677-DB99F2063583}"/>
              </a:ext>
            </a:extLst>
          </p:cNvPr>
          <p:cNvSpPr/>
          <p:nvPr/>
        </p:nvSpPr>
        <p:spPr>
          <a:xfrm>
            <a:off x="2217797" y="510059"/>
            <a:ext cx="2709000" cy="59738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메인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CA84CF-A389-439F-9A20-F0BF9940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13" y="1353231"/>
            <a:ext cx="5879568" cy="5276298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40089E0-294B-4B31-BC58-8C93D45F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30" y="1091855"/>
            <a:ext cx="4307713" cy="2566062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5C32166D-0FD8-406A-8611-00A1D9F08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74" y="3983655"/>
            <a:ext cx="4307713" cy="277791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532644F-A53C-4465-9932-8CD1535CAF9D}"/>
              </a:ext>
            </a:extLst>
          </p:cNvPr>
          <p:cNvSpPr/>
          <p:nvPr/>
        </p:nvSpPr>
        <p:spPr>
          <a:xfrm>
            <a:off x="8090386" y="436880"/>
            <a:ext cx="2709000" cy="5973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 페이지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8A02EA-11C1-4BA1-852F-F3E13665881D}"/>
              </a:ext>
            </a:extLst>
          </p:cNvPr>
          <p:cNvSpPr/>
          <p:nvPr/>
        </p:nvSpPr>
        <p:spPr>
          <a:xfrm>
            <a:off x="5253516" y="1473200"/>
            <a:ext cx="842484" cy="152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5D51AD-E9DB-4ADF-BDF9-9F66F5D399EB}"/>
              </a:ext>
            </a:extLst>
          </p:cNvPr>
          <p:cNvCxnSpPr>
            <a:cxnSpLocks/>
          </p:cNvCxnSpPr>
          <p:nvPr/>
        </p:nvCxnSpPr>
        <p:spPr>
          <a:xfrm>
            <a:off x="6248400" y="1615438"/>
            <a:ext cx="8326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068F570-C6F0-41F2-9A2E-F7B72840CBED}"/>
              </a:ext>
            </a:extLst>
          </p:cNvPr>
          <p:cNvCxnSpPr>
            <a:cxnSpLocks/>
          </p:cNvCxnSpPr>
          <p:nvPr/>
        </p:nvCxnSpPr>
        <p:spPr>
          <a:xfrm>
            <a:off x="7199784" y="3795706"/>
            <a:ext cx="44902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1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0C7A7-94BC-4128-BA61-0D07F18AB524}"/>
              </a:ext>
            </a:extLst>
          </p:cNvPr>
          <p:cNvSpPr/>
          <p:nvPr/>
        </p:nvSpPr>
        <p:spPr>
          <a:xfrm>
            <a:off x="467360" y="677839"/>
            <a:ext cx="11064240" cy="572296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74495F-AC63-4536-8F95-B581AA94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2" y="802459"/>
            <a:ext cx="10872787" cy="54967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3370450-A4C8-4FA6-9A31-1B9211795DE5}"/>
              </a:ext>
            </a:extLst>
          </p:cNvPr>
          <p:cNvSpPr/>
          <p:nvPr/>
        </p:nvSpPr>
        <p:spPr>
          <a:xfrm>
            <a:off x="3575647" y="947800"/>
            <a:ext cx="854310" cy="3284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434E006-CAEF-47FF-9076-1624FCEAEE12}"/>
              </a:ext>
            </a:extLst>
          </p:cNvPr>
          <p:cNvCxnSpPr>
            <a:cxnSpLocks/>
          </p:cNvCxnSpPr>
          <p:nvPr/>
        </p:nvCxnSpPr>
        <p:spPr>
          <a:xfrm>
            <a:off x="3421967" y="423331"/>
            <a:ext cx="408454" cy="3998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BD5B4B-DEC9-4FFC-AB9A-265D817A0514}"/>
              </a:ext>
            </a:extLst>
          </p:cNvPr>
          <p:cNvSpPr/>
          <p:nvPr/>
        </p:nvSpPr>
        <p:spPr>
          <a:xfrm>
            <a:off x="3659654" y="1526959"/>
            <a:ext cx="770303" cy="229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64ABF5-FAA7-40C1-9DA6-1177D1641AB5}"/>
              </a:ext>
            </a:extLst>
          </p:cNvPr>
          <p:cNvSpPr/>
          <p:nvPr/>
        </p:nvSpPr>
        <p:spPr>
          <a:xfrm>
            <a:off x="3659653" y="1944209"/>
            <a:ext cx="947858" cy="229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7018B9-E7ED-483D-A303-A4DDDCED9EAF}"/>
              </a:ext>
            </a:extLst>
          </p:cNvPr>
          <p:cNvSpPr/>
          <p:nvPr/>
        </p:nvSpPr>
        <p:spPr>
          <a:xfrm>
            <a:off x="3659652" y="2343704"/>
            <a:ext cx="406321" cy="229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74A1729-5615-4838-8658-B28EBBE2AD32}"/>
              </a:ext>
            </a:extLst>
          </p:cNvPr>
          <p:cNvCxnSpPr/>
          <p:nvPr/>
        </p:nvCxnSpPr>
        <p:spPr>
          <a:xfrm flipH="1">
            <a:off x="5091931" y="2087646"/>
            <a:ext cx="4926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3FC8C-ADB8-4E70-8E6F-F33FA41452FF}"/>
              </a:ext>
            </a:extLst>
          </p:cNvPr>
          <p:cNvSpPr/>
          <p:nvPr/>
        </p:nvSpPr>
        <p:spPr>
          <a:xfrm>
            <a:off x="5486892" y="1669409"/>
            <a:ext cx="2264353" cy="903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공지사항과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자유게시판으로 이루어진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게시판을 구현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E30391-A28D-4A46-A30E-D8D220F191FB}"/>
              </a:ext>
            </a:extLst>
          </p:cNvPr>
          <p:cNvSpPr/>
          <p:nvPr/>
        </p:nvSpPr>
        <p:spPr>
          <a:xfrm>
            <a:off x="3659652" y="2877790"/>
            <a:ext cx="1001613" cy="346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F88B54D-78C5-4E5F-8C66-D09D8F7E9C5B}"/>
              </a:ext>
            </a:extLst>
          </p:cNvPr>
          <p:cNvCxnSpPr/>
          <p:nvPr/>
        </p:nvCxnSpPr>
        <p:spPr>
          <a:xfrm flipH="1">
            <a:off x="4845595" y="3142415"/>
            <a:ext cx="4926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BA091E-C555-4D9A-8BDF-09D54978102A}"/>
              </a:ext>
            </a:extLst>
          </p:cNvPr>
          <p:cNvSpPr/>
          <p:nvPr/>
        </p:nvSpPr>
        <p:spPr>
          <a:xfrm>
            <a:off x="5338267" y="2861213"/>
            <a:ext cx="2264353" cy="903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</a:rPr>
              <a:t>아두이노에</a:t>
            </a:r>
            <a:r>
              <a:rPr lang="ko-KR" altLang="en-US" sz="1100" dirty="0">
                <a:solidFill>
                  <a:schemeClr val="tx1"/>
                </a:solidFill>
              </a:rPr>
              <a:t> 이상 생길 때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사진 </a:t>
            </a:r>
            <a:r>
              <a:rPr lang="ko-KR" altLang="en-US" sz="1100" dirty="0" err="1">
                <a:solidFill>
                  <a:schemeClr val="tx1"/>
                </a:solidFill>
              </a:rPr>
              <a:t>찍어둔</a:t>
            </a:r>
            <a:r>
              <a:rPr lang="ko-KR" altLang="en-US" sz="1100" dirty="0">
                <a:solidFill>
                  <a:schemeClr val="tx1"/>
                </a:solidFill>
              </a:rPr>
              <a:t> 것을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보관 하는 게시판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B3C79-7869-4384-9A5E-31CD2F0711E0}"/>
              </a:ext>
            </a:extLst>
          </p:cNvPr>
          <p:cNvSpPr txBox="1"/>
          <p:nvPr/>
        </p:nvSpPr>
        <p:spPr>
          <a:xfrm>
            <a:off x="215154" y="228472"/>
            <a:ext cx="2209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WEB_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086237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563214-9048-4E14-B552-DBA53FB987B3}"/>
              </a:ext>
            </a:extLst>
          </p:cNvPr>
          <p:cNvSpPr/>
          <p:nvPr/>
        </p:nvSpPr>
        <p:spPr>
          <a:xfrm>
            <a:off x="6461514" y="1199333"/>
            <a:ext cx="5374885" cy="52304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17C62-11BD-4FD6-9D7E-ACD4A9FD4E66}"/>
              </a:ext>
            </a:extLst>
          </p:cNvPr>
          <p:cNvSpPr txBox="1"/>
          <p:nvPr/>
        </p:nvSpPr>
        <p:spPr>
          <a:xfrm>
            <a:off x="215154" y="228472"/>
            <a:ext cx="3076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WEB_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게시판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- Photo</a:t>
            </a:r>
            <a:endParaRPr lang="ko-KR" altLang="en-US" sz="2200" dirty="0">
              <a:solidFill>
                <a:schemeClr val="accent5">
                  <a:lumMod val="50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9A6B7F-940A-413B-895C-58FCD21089AF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8887488-AF4C-4C95-B268-DAB48940271F}"/>
              </a:ext>
            </a:extLst>
          </p:cNvPr>
          <p:cNvSpPr/>
          <p:nvPr/>
        </p:nvSpPr>
        <p:spPr>
          <a:xfrm>
            <a:off x="7814528" y="926476"/>
            <a:ext cx="2709000" cy="5066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카메라 게시판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81F6DE8-3287-4E54-8433-8916A3993E34}"/>
              </a:ext>
            </a:extLst>
          </p:cNvPr>
          <p:cNvGrpSpPr/>
          <p:nvPr/>
        </p:nvGrpSpPr>
        <p:grpSpPr>
          <a:xfrm>
            <a:off x="503289" y="1199334"/>
            <a:ext cx="5115934" cy="5230450"/>
            <a:chOff x="503289" y="997629"/>
            <a:chExt cx="5115934" cy="52304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1F3433A-EA71-45E4-B5D8-A3A023BCEA31}"/>
                </a:ext>
              </a:extLst>
            </p:cNvPr>
            <p:cNvSpPr/>
            <p:nvPr/>
          </p:nvSpPr>
          <p:spPr>
            <a:xfrm>
              <a:off x="503289" y="997629"/>
              <a:ext cx="5115934" cy="523045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0697AAD-E270-4DE4-861C-F3153A9C0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053" y="1428409"/>
              <a:ext cx="4947101" cy="46351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88A5B3D-46CB-413A-A3BE-75CCC6B3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777" y="1666990"/>
            <a:ext cx="5192503" cy="459824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4D3F7B5-662A-404C-AB54-02FDE6648842}"/>
              </a:ext>
            </a:extLst>
          </p:cNvPr>
          <p:cNvCxnSpPr>
            <a:cxnSpLocks/>
          </p:cNvCxnSpPr>
          <p:nvPr/>
        </p:nvCxnSpPr>
        <p:spPr>
          <a:xfrm>
            <a:off x="5730486" y="3611646"/>
            <a:ext cx="731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743B93-FED6-4622-A985-87ADA8517FB8}"/>
              </a:ext>
            </a:extLst>
          </p:cNvPr>
          <p:cNvSpPr txBox="1"/>
          <p:nvPr/>
        </p:nvSpPr>
        <p:spPr>
          <a:xfrm>
            <a:off x="5711574" y="3134273"/>
            <a:ext cx="92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휴먼매직체" panose="02030504000101010101" pitchFamily="18" charset="-127"/>
                <a:ea typeface="휴먼매직체" panose="02030504000101010101" pitchFamily="18" charset="-127"/>
              </a:rPr>
              <a:t>크롤링</a:t>
            </a:r>
            <a:endParaRPr lang="ko-KR" altLang="en-US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28539A5-9508-4887-BDC8-49DB721CE7A9}"/>
              </a:ext>
            </a:extLst>
          </p:cNvPr>
          <p:cNvSpPr/>
          <p:nvPr/>
        </p:nvSpPr>
        <p:spPr>
          <a:xfrm>
            <a:off x="1611355" y="908038"/>
            <a:ext cx="2709000" cy="50668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669106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E3F66077-30AA-4F33-A6C1-D78F0599DBB5}"/>
              </a:ext>
            </a:extLst>
          </p:cNvPr>
          <p:cNvSpPr/>
          <p:nvPr/>
        </p:nvSpPr>
        <p:spPr>
          <a:xfrm>
            <a:off x="6725725" y="1112082"/>
            <a:ext cx="5271014" cy="561383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1B83C52-0056-4190-9636-B5F12B1179C3}"/>
              </a:ext>
            </a:extLst>
          </p:cNvPr>
          <p:cNvSpPr/>
          <p:nvPr/>
        </p:nvSpPr>
        <p:spPr>
          <a:xfrm>
            <a:off x="360557" y="1112082"/>
            <a:ext cx="5271014" cy="561383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4D1D8-E223-4090-AB41-C7926F524974}"/>
              </a:ext>
            </a:extLst>
          </p:cNvPr>
          <p:cNvSpPr txBox="1"/>
          <p:nvPr/>
        </p:nvSpPr>
        <p:spPr>
          <a:xfrm>
            <a:off x="215154" y="228472"/>
            <a:ext cx="2832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WEB_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승인 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회원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8915C1-3B25-413A-92FB-A97D157A7DD1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3B8AE7-F24B-444F-ADB8-207BBC1C106D}"/>
              </a:ext>
            </a:extLst>
          </p:cNvPr>
          <p:cNvGrpSpPr/>
          <p:nvPr/>
        </p:nvGrpSpPr>
        <p:grpSpPr>
          <a:xfrm>
            <a:off x="502570" y="1320801"/>
            <a:ext cx="4999897" cy="5330596"/>
            <a:chOff x="962960" y="925503"/>
            <a:chExt cx="9280356" cy="536960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100F407-7154-4D3F-AD81-C277DFE0B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960" y="925503"/>
              <a:ext cx="9280356" cy="536960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AB4B374-CAE2-4135-A09E-AA9236BA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081" y="1904171"/>
              <a:ext cx="9000114" cy="3412264"/>
            </a:xfrm>
            <a:prstGeom prst="rect">
              <a:avLst/>
            </a:prstGeom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E7265D2-538A-4EA1-8DAC-6B1EC6117BA7}"/>
                </a:ext>
              </a:extLst>
            </p:cNvPr>
            <p:cNvSpPr/>
            <p:nvPr/>
          </p:nvSpPr>
          <p:spPr>
            <a:xfrm>
              <a:off x="1993760" y="3379070"/>
              <a:ext cx="654926" cy="34158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AED5C7D-2C5E-4339-837C-1E15E1E93940}"/>
                </a:ext>
              </a:extLst>
            </p:cNvPr>
            <p:cNvSpPr/>
            <p:nvPr/>
          </p:nvSpPr>
          <p:spPr>
            <a:xfrm>
              <a:off x="1320800" y="3371015"/>
              <a:ext cx="578814" cy="34684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8096115-54DC-4491-AAA1-76FCD6574251}"/>
                </a:ext>
              </a:extLst>
            </p:cNvPr>
            <p:cNvSpPr/>
            <p:nvPr/>
          </p:nvSpPr>
          <p:spPr>
            <a:xfrm>
              <a:off x="2746509" y="3371015"/>
              <a:ext cx="792854" cy="34158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A1CA1B6-1005-4543-818E-7BE28789198A}"/>
                </a:ext>
              </a:extLst>
            </p:cNvPr>
            <p:cNvCxnSpPr/>
            <p:nvPr/>
          </p:nvCxnSpPr>
          <p:spPr>
            <a:xfrm flipH="1">
              <a:off x="4032037" y="3541808"/>
              <a:ext cx="49267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ACB3364-1942-4CC3-A553-84D4F3E71607}"/>
                </a:ext>
              </a:extLst>
            </p:cNvPr>
            <p:cNvSpPr/>
            <p:nvPr/>
          </p:nvSpPr>
          <p:spPr>
            <a:xfrm>
              <a:off x="4524708" y="2808611"/>
              <a:ext cx="3406959" cy="9039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</a:rPr>
                <a:t>TAB LAYOUT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이용하여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ko-KR" altLang="en-US" sz="1100" dirty="0">
                  <a:solidFill>
                    <a:schemeClr val="tx1"/>
                  </a:solidFill>
                </a:rPr>
                <a:t>세가지 요청이온 목록에 대해서 승인 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968DC0C-C7FF-4C6F-99B2-6428AA0FBB5C}"/>
                </a:ext>
              </a:extLst>
            </p:cNvPr>
            <p:cNvSpPr/>
            <p:nvPr/>
          </p:nvSpPr>
          <p:spPr>
            <a:xfrm>
              <a:off x="2993829" y="1051034"/>
              <a:ext cx="474585" cy="44143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B26A3FA-E664-40D7-A04D-1680AE2AD36C}"/>
              </a:ext>
            </a:extLst>
          </p:cNvPr>
          <p:cNvSpPr/>
          <p:nvPr/>
        </p:nvSpPr>
        <p:spPr>
          <a:xfrm>
            <a:off x="2222192" y="816705"/>
            <a:ext cx="1560651" cy="43088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승인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74056E-4693-4622-A499-B53C7143141A}"/>
              </a:ext>
            </a:extLst>
          </p:cNvPr>
          <p:cNvSpPr/>
          <p:nvPr/>
        </p:nvSpPr>
        <p:spPr>
          <a:xfrm>
            <a:off x="8673013" y="816705"/>
            <a:ext cx="1560651" cy="43088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권한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승인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7ED1D0-0859-4445-9525-F2159054FFBE}"/>
              </a:ext>
            </a:extLst>
          </p:cNvPr>
          <p:cNvGrpSpPr/>
          <p:nvPr/>
        </p:nvGrpSpPr>
        <p:grpSpPr>
          <a:xfrm>
            <a:off x="6930121" y="1320800"/>
            <a:ext cx="5046437" cy="5369677"/>
            <a:chOff x="6336865" y="1281796"/>
            <a:chExt cx="5570655" cy="535436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5710CA6-2D03-4124-A5D9-5D4C70F2C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865" y="1281796"/>
              <a:ext cx="5464820" cy="439093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776D5A3-7859-45FD-AFAD-E128C0E69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6865" y="5672728"/>
              <a:ext cx="5570655" cy="963429"/>
            </a:xfrm>
            <a:prstGeom prst="rect">
              <a:avLst/>
            </a:prstGeom>
          </p:spPr>
        </p:pic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B2560FE-4025-4679-A2CE-C56EA92C237B}"/>
              </a:ext>
            </a:extLst>
          </p:cNvPr>
          <p:cNvCxnSpPr>
            <a:cxnSpLocks/>
          </p:cNvCxnSpPr>
          <p:nvPr/>
        </p:nvCxnSpPr>
        <p:spPr>
          <a:xfrm>
            <a:off x="5720326" y="3638942"/>
            <a:ext cx="82271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E66A328-047F-4446-A85F-4CB986A92986}"/>
              </a:ext>
            </a:extLst>
          </p:cNvPr>
          <p:cNvSpPr txBox="1"/>
          <p:nvPr/>
        </p:nvSpPr>
        <p:spPr>
          <a:xfrm>
            <a:off x="5647179" y="3094626"/>
            <a:ext cx="118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권한 수정</a:t>
            </a:r>
          </a:p>
        </p:txBody>
      </p:sp>
    </p:spTree>
    <p:extLst>
      <p:ext uri="{BB962C8B-B14F-4D97-AF65-F5344CB8AC3E}">
        <p14:creationId xmlns:p14="http://schemas.microsoft.com/office/powerpoint/2010/main" val="311953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521486-BFDB-449E-BFAE-1FCC5C69AF1D}"/>
              </a:ext>
            </a:extLst>
          </p:cNvPr>
          <p:cNvSpPr txBox="1"/>
          <p:nvPr/>
        </p:nvSpPr>
        <p:spPr>
          <a:xfrm>
            <a:off x="5641129" y="851818"/>
            <a:ext cx="4381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목표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F75FA5-EC16-4D18-A4F8-5C5EE46008D3}"/>
              </a:ext>
            </a:extLst>
          </p:cNvPr>
          <p:cNvCxnSpPr>
            <a:cxnSpLocks/>
          </p:cNvCxnSpPr>
          <p:nvPr/>
        </p:nvCxnSpPr>
        <p:spPr>
          <a:xfrm>
            <a:off x="5691926" y="904365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660EDE-B4BB-4D16-88FB-82B13C569160}"/>
              </a:ext>
            </a:extLst>
          </p:cNvPr>
          <p:cNvSpPr/>
          <p:nvPr/>
        </p:nvSpPr>
        <p:spPr>
          <a:xfrm>
            <a:off x="5556184" y="2042996"/>
            <a:ext cx="1683058" cy="73201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공용 보관함의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위치적 한계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F98EEEE-6B02-4E59-9EB9-6C8B1BBEA951}"/>
              </a:ext>
            </a:extLst>
          </p:cNvPr>
          <p:cNvSpPr/>
          <p:nvPr/>
        </p:nvSpPr>
        <p:spPr>
          <a:xfrm>
            <a:off x="5570631" y="2927849"/>
            <a:ext cx="1634640" cy="73201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개별 보관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시스템을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제공하는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서비스의 부재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0CDE2F-EFDB-41AD-87B0-7BBA33F83AE7}"/>
              </a:ext>
            </a:extLst>
          </p:cNvPr>
          <p:cNvSpPr/>
          <p:nvPr/>
        </p:nvSpPr>
        <p:spPr>
          <a:xfrm>
            <a:off x="5580156" y="4505160"/>
            <a:ext cx="1634640" cy="73201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개폐장치 이외의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보안 장치가 없는 기존의 보관함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53B3401-3231-4516-B903-9A86CE71760A}"/>
              </a:ext>
            </a:extLst>
          </p:cNvPr>
          <p:cNvSpPr/>
          <p:nvPr/>
        </p:nvSpPr>
        <p:spPr>
          <a:xfrm>
            <a:off x="5592380" y="5516565"/>
            <a:ext cx="1634640" cy="73201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보관함 자체를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탈취하는 것에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대한 위험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F3B5BBB-F647-4B89-B022-18CF63B7328C}"/>
              </a:ext>
            </a:extLst>
          </p:cNvPr>
          <p:cNvCxnSpPr>
            <a:cxnSpLocks/>
          </p:cNvCxnSpPr>
          <p:nvPr/>
        </p:nvCxnSpPr>
        <p:spPr>
          <a:xfrm>
            <a:off x="7523327" y="2374167"/>
            <a:ext cx="0" cy="98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71F294-D9ED-49C2-A241-01CAF830F02C}"/>
              </a:ext>
            </a:extLst>
          </p:cNvPr>
          <p:cNvCxnSpPr>
            <a:cxnSpLocks/>
          </p:cNvCxnSpPr>
          <p:nvPr/>
        </p:nvCxnSpPr>
        <p:spPr>
          <a:xfrm>
            <a:off x="7239242" y="2374167"/>
            <a:ext cx="2887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571591E-43F4-4588-B918-2F462DC9E855}"/>
              </a:ext>
            </a:extLst>
          </p:cNvPr>
          <p:cNvCxnSpPr>
            <a:cxnSpLocks/>
          </p:cNvCxnSpPr>
          <p:nvPr/>
        </p:nvCxnSpPr>
        <p:spPr>
          <a:xfrm>
            <a:off x="7239242" y="3361303"/>
            <a:ext cx="3065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34C56F4-41AE-4122-ADB6-BA670973C786}"/>
              </a:ext>
            </a:extLst>
          </p:cNvPr>
          <p:cNvCxnSpPr>
            <a:cxnSpLocks/>
          </p:cNvCxnSpPr>
          <p:nvPr/>
        </p:nvCxnSpPr>
        <p:spPr>
          <a:xfrm>
            <a:off x="7239242" y="4946599"/>
            <a:ext cx="3065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8CB53FE-F4D5-42CF-97D0-EB8A7A42B96B}"/>
              </a:ext>
            </a:extLst>
          </p:cNvPr>
          <p:cNvCxnSpPr>
            <a:cxnSpLocks/>
          </p:cNvCxnSpPr>
          <p:nvPr/>
        </p:nvCxnSpPr>
        <p:spPr>
          <a:xfrm flipV="1">
            <a:off x="7239242" y="5932256"/>
            <a:ext cx="284085" cy="14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3CA01A-60C7-46E2-9380-97566DE36692}"/>
              </a:ext>
            </a:extLst>
          </p:cNvPr>
          <p:cNvCxnSpPr>
            <a:cxnSpLocks/>
          </p:cNvCxnSpPr>
          <p:nvPr/>
        </p:nvCxnSpPr>
        <p:spPr>
          <a:xfrm>
            <a:off x="7523327" y="2840980"/>
            <a:ext cx="7279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AD6B9-99E1-4EF7-A0FB-E165CB6B4974}"/>
              </a:ext>
            </a:extLst>
          </p:cNvPr>
          <p:cNvCxnSpPr>
            <a:cxnSpLocks/>
          </p:cNvCxnSpPr>
          <p:nvPr/>
        </p:nvCxnSpPr>
        <p:spPr>
          <a:xfrm>
            <a:off x="7549960" y="4941910"/>
            <a:ext cx="0" cy="9856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58FAF6-E58F-4610-94DD-4E9C9598DB15}"/>
              </a:ext>
            </a:extLst>
          </p:cNvPr>
          <p:cNvCxnSpPr>
            <a:cxnSpLocks/>
          </p:cNvCxnSpPr>
          <p:nvPr/>
        </p:nvCxnSpPr>
        <p:spPr>
          <a:xfrm>
            <a:off x="7549960" y="5430050"/>
            <a:ext cx="7279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E7C6C2-C06B-455F-92B5-121CB94940C0}"/>
              </a:ext>
            </a:extLst>
          </p:cNvPr>
          <p:cNvSpPr/>
          <p:nvPr/>
        </p:nvSpPr>
        <p:spPr>
          <a:xfrm>
            <a:off x="8268484" y="2466096"/>
            <a:ext cx="1319140" cy="92350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accent1"/>
                </a:solidFill>
              </a:rPr>
              <a:t>독자적인 </a:t>
            </a:r>
            <a:endParaRPr lang="en-US" altLang="ko-KR" sz="15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accent1"/>
                </a:solidFill>
              </a:rPr>
              <a:t>보관함 </a:t>
            </a:r>
            <a:endParaRPr lang="en-US" altLang="ko-KR" sz="15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accent1"/>
                </a:solidFill>
              </a:rPr>
              <a:t>서비스 제공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D52608-F8AE-4058-A1E0-A54D292D301A}"/>
              </a:ext>
            </a:extLst>
          </p:cNvPr>
          <p:cNvSpPr/>
          <p:nvPr/>
        </p:nvSpPr>
        <p:spPr>
          <a:xfrm>
            <a:off x="8261400" y="4898634"/>
            <a:ext cx="1319140" cy="10633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Arduino</a:t>
            </a:r>
            <a:r>
              <a:rPr lang="ko-KR" altLang="en-US" sz="1400" b="1" dirty="0">
                <a:solidFill>
                  <a:srgbClr val="00B050"/>
                </a:solidFill>
              </a:rPr>
              <a:t>와 </a:t>
            </a:r>
            <a:r>
              <a:rPr lang="en-US" altLang="ko-KR" sz="1400" b="1" dirty="0">
                <a:solidFill>
                  <a:srgbClr val="00B050"/>
                </a:solidFill>
              </a:rPr>
              <a:t>NFC</a:t>
            </a:r>
            <a:r>
              <a:rPr lang="ko-KR" altLang="en-US" sz="1400" b="1" dirty="0">
                <a:solidFill>
                  <a:srgbClr val="00B050"/>
                </a:solidFill>
              </a:rPr>
              <a:t>를 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이용한 </a:t>
            </a:r>
            <a:r>
              <a:rPr lang="en-US" altLang="ko-KR" sz="1400" b="1" dirty="0">
                <a:solidFill>
                  <a:srgbClr val="00B050"/>
                </a:solidFill>
              </a:rPr>
              <a:t>2</a:t>
            </a:r>
            <a:r>
              <a:rPr lang="ko-KR" altLang="en-US" sz="1400" b="1" dirty="0">
                <a:solidFill>
                  <a:srgbClr val="00B050"/>
                </a:solidFill>
              </a:rPr>
              <a:t>중 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보안장치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8A7B7FC-1615-4D3D-AEB0-D980DACF6498}"/>
              </a:ext>
            </a:extLst>
          </p:cNvPr>
          <p:cNvCxnSpPr>
            <a:cxnSpLocks/>
          </p:cNvCxnSpPr>
          <p:nvPr/>
        </p:nvCxnSpPr>
        <p:spPr>
          <a:xfrm>
            <a:off x="10022628" y="2927849"/>
            <a:ext cx="0" cy="25627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CB7D5B1-ECBC-4C8A-9B67-6E204B0F6800}"/>
              </a:ext>
            </a:extLst>
          </p:cNvPr>
          <p:cNvCxnSpPr>
            <a:cxnSpLocks/>
          </p:cNvCxnSpPr>
          <p:nvPr/>
        </p:nvCxnSpPr>
        <p:spPr>
          <a:xfrm>
            <a:off x="9600239" y="2927849"/>
            <a:ext cx="4223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CD4B17E-909E-49BC-BB5C-EF20C8438298}"/>
              </a:ext>
            </a:extLst>
          </p:cNvPr>
          <p:cNvCxnSpPr>
            <a:cxnSpLocks/>
          </p:cNvCxnSpPr>
          <p:nvPr/>
        </p:nvCxnSpPr>
        <p:spPr>
          <a:xfrm>
            <a:off x="9580540" y="5490331"/>
            <a:ext cx="4420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67A58E-D8CE-4136-913E-A94CDFF5D810}"/>
              </a:ext>
            </a:extLst>
          </p:cNvPr>
          <p:cNvCxnSpPr>
            <a:cxnSpLocks/>
          </p:cNvCxnSpPr>
          <p:nvPr/>
        </p:nvCxnSpPr>
        <p:spPr>
          <a:xfrm>
            <a:off x="10022628" y="4164989"/>
            <a:ext cx="52378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운송이(가) 표시된 사진&#10;&#10;자동 생성된 설명">
            <a:extLst>
              <a:ext uri="{FF2B5EF4-FFF2-40B4-BE49-F238E27FC236}">
                <a16:creationId xmlns:a16="http://schemas.microsoft.com/office/drawing/2014/main" id="{EC7B1248-DAAC-42C1-9729-F52C6440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604" y="3029867"/>
            <a:ext cx="1297656" cy="12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57CB9F-776A-4694-BCC1-4EEDF2ED928F}"/>
              </a:ext>
            </a:extLst>
          </p:cNvPr>
          <p:cNvSpPr txBox="1"/>
          <p:nvPr/>
        </p:nvSpPr>
        <p:spPr>
          <a:xfrm>
            <a:off x="10579120" y="4289867"/>
            <a:ext cx="13191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accent2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Guard</a:t>
            </a:r>
          </a:p>
          <a:p>
            <a:pPr algn="ctr"/>
            <a:r>
              <a:rPr lang="en-US" altLang="ko-KR" sz="2500" b="1" dirty="0">
                <a:solidFill>
                  <a:schemeClr val="accent2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Owl</a:t>
            </a:r>
            <a:endParaRPr lang="ko-KR" altLang="en-US" sz="2500" b="1" dirty="0">
              <a:solidFill>
                <a:schemeClr val="accent2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57BFA0-87A6-4791-92B3-26D7AF2F9C57}"/>
              </a:ext>
            </a:extLst>
          </p:cNvPr>
          <p:cNvSpPr/>
          <p:nvPr/>
        </p:nvSpPr>
        <p:spPr>
          <a:xfrm>
            <a:off x="10531341" y="2830064"/>
            <a:ext cx="1414697" cy="231066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546F8F-66CA-40BA-AF4C-5F4BE3BE7C5B}"/>
              </a:ext>
            </a:extLst>
          </p:cNvPr>
          <p:cNvSpPr txBox="1"/>
          <p:nvPr/>
        </p:nvSpPr>
        <p:spPr>
          <a:xfrm>
            <a:off x="323278" y="5138745"/>
            <a:ext cx="4911281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독자적으로 보관함을 운용하고자 하는 </a:t>
            </a:r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개인 및 단체에게 제공되는 서비스는 아직 부족하다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개폐장치를 제외한 다른 보안장치가 없다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39378E-AA09-4C4A-822E-D6AF37764E82}"/>
              </a:ext>
            </a:extLst>
          </p:cNvPr>
          <p:cNvSpPr txBox="1"/>
          <p:nvPr/>
        </p:nvSpPr>
        <p:spPr>
          <a:xfrm>
            <a:off x="224083" y="864743"/>
            <a:ext cx="4381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배경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C02789E-A241-4D51-9114-FFCA0188D4FD}"/>
              </a:ext>
            </a:extLst>
          </p:cNvPr>
          <p:cNvCxnSpPr>
            <a:cxnSpLocks/>
          </p:cNvCxnSpPr>
          <p:nvPr/>
        </p:nvCxnSpPr>
        <p:spPr>
          <a:xfrm>
            <a:off x="233608" y="915314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0772D4-5077-4426-A6B5-6859DA0C5980}"/>
              </a:ext>
            </a:extLst>
          </p:cNvPr>
          <p:cNvSpPr txBox="1"/>
          <p:nvPr/>
        </p:nvSpPr>
        <p:spPr>
          <a:xfrm>
            <a:off x="95250" y="219075"/>
            <a:ext cx="42837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I. </a:t>
            </a:r>
            <a:r>
              <a:rPr lang="ko-KR" altLang="en-US" sz="26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배경 및 목표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 descr="건물, 벽, 행, 실내이(가) 표시된 사진&#10;&#10;자동 생성된 설명">
            <a:extLst>
              <a:ext uri="{FF2B5EF4-FFF2-40B4-BE49-F238E27FC236}">
                <a16:creationId xmlns:a16="http://schemas.microsoft.com/office/drawing/2014/main" id="{8BE6A205-9A1C-48CD-A620-4AEBB97D1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5" y="1462754"/>
            <a:ext cx="4344000" cy="32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6556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BB85AD-08C8-4B66-ABEC-60B8D1FF6FCF}"/>
              </a:ext>
            </a:extLst>
          </p:cNvPr>
          <p:cNvSpPr/>
          <p:nvPr/>
        </p:nvSpPr>
        <p:spPr>
          <a:xfrm>
            <a:off x="6418842" y="1017784"/>
            <a:ext cx="5271014" cy="561383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D7B3A79-088B-4A2A-887D-2B9DC00B83D8}"/>
              </a:ext>
            </a:extLst>
          </p:cNvPr>
          <p:cNvSpPr/>
          <p:nvPr/>
        </p:nvSpPr>
        <p:spPr>
          <a:xfrm>
            <a:off x="8280477" y="659359"/>
            <a:ext cx="1560651" cy="54861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수령 승인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48F324-0D5D-48F3-802B-3D9E09AC6945}"/>
              </a:ext>
            </a:extLst>
          </p:cNvPr>
          <p:cNvSpPr/>
          <p:nvPr/>
        </p:nvSpPr>
        <p:spPr>
          <a:xfrm>
            <a:off x="563757" y="1017784"/>
            <a:ext cx="5271014" cy="561383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4D1D8-E223-4090-AB41-C7926F524974}"/>
              </a:ext>
            </a:extLst>
          </p:cNvPr>
          <p:cNvSpPr txBox="1"/>
          <p:nvPr/>
        </p:nvSpPr>
        <p:spPr>
          <a:xfrm>
            <a:off x="215154" y="228472"/>
            <a:ext cx="32917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WEB_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승인 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수령 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보관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8915C1-3B25-413A-92FB-A97D157A7DD1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C31574-2039-4652-9ED8-DDEE447F4552}"/>
              </a:ext>
            </a:extLst>
          </p:cNvPr>
          <p:cNvGrpSpPr/>
          <p:nvPr/>
        </p:nvGrpSpPr>
        <p:grpSpPr>
          <a:xfrm>
            <a:off x="640565" y="1282577"/>
            <a:ext cx="4868058" cy="5270598"/>
            <a:chOff x="66555" y="943602"/>
            <a:chExt cx="5134560" cy="540267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D5ED163-70BC-43B6-B599-3335EC9E5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55" y="3037039"/>
              <a:ext cx="5134560" cy="3309241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3F14E3E-D7F3-47B9-BA31-82EA1C39969B}"/>
                </a:ext>
              </a:extLst>
            </p:cNvPr>
            <p:cNvGrpSpPr/>
            <p:nvPr/>
          </p:nvGrpSpPr>
          <p:grpSpPr>
            <a:xfrm>
              <a:off x="245073" y="943602"/>
              <a:ext cx="4956042" cy="2378718"/>
              <a:chOff x="245073" y="943602"/>
              <a:chExt cx="4956042" cy="2378718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F8F59FC1-852B-4BE8-B2C2-4F6AB93EB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073" y="943602"/>
                <a:ext cx="4956042" cy="2016254"/>
              </a:xfrm>
              <a:prstGeom prst="rect">
                <a:avLst/>
              </a:prstGeom>
            </p:spPr>
          </p:pic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782F493-CA95-4CDE-B05B-AE39F79780F5}"/>
                  </a:ext>
                </a:extLst>
              </p:cNvPr>
              <p:cNvSpPr/>
              <p:nvPr/>
            </p:nvSpPr>
            <p:spPr>
              <a:xfrm>
                <a:off x="4379316" y="2500623"/>
                <a:ext cx="427393" cy="48041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A35C3014-1F99-47B1-944A-DBA5AE3406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8000" y="2871686"/>
                <a:ext cx="1259840" cy="45063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4853410-E52F-4CA0-BAA0-74CF6572D0C2}"/>
              </a:ext>
            </a:extLst>
          </p:cNvPr>
          <p:cNvGrpSpPr/>
          <p:nvPr/>
        </p:nvGrpSpPr>
        <p:grpSpPr>
          <a:xfrm>
            <a:off x="6640343" y="1385623"/>
            <a:ext cx="4840917" cy="5068351"/>
            <a:chOff x="5816358" y="1147476"/>
            <a:chExt cx="5464847" cy="517139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57B101A-318B-45DC-9882-21CE2DB76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6358" y="1147476"/>
              <a:ext cx="5464847" cy="188956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9285D53-F07E-4388-A360-BF90C5AF8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9740" y="3004338"/>
              <a:ext cx="4738085" cy="3314535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31F49FD-E753-49F7-90CF-09235F737573}"/>
                </a:ext>
              </a:extLst>
            </p:cNvPr>
            <p:cNvSpPr/>
            <p:nvPr/>
          </p:nvSpPr>
          <p:spPr>
            <a:xfrm>
              <a:off x="10383520" y="2397759"/>
              <a:ext cx="413282" cy="3708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69D39D-C977-4AA2-8BA8-D5B14E1C5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0952" y="2633529"/>
              <a:ext cx="1442568" cy="6887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3346C1-453B-4ECA-B331-55D2FA0C7409}"/>
              </a:ext>
            </a:extLst>
          </p:cNvPr>
          <p:cNvSpPr/>
          <p:nvPr/>
        </p:nvSpPr>
        <p:spPr>
          <a:xfrm>
            <a:off x="2418938" y="677863"/>
            <a:ext cx="1560651" cy="5262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보관 승인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73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47E08E-495F-4E06-B2AC-6863BA7F3B93}"/>
              </a:ext>
            </a:extLst>
          </p:cNvPr>
          <p:cNvSpPr/>
          <p:nvPr/>
        </p:nvSpPr>
        <p:spPr>
          <a:xfrm>
            <a:off x="132080" y="735836"/>
            <a:ext cx="7584705" cy="606698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369056-493F-46AC-95D9-3BB64113EDEC}"/>
              </a:ext>
            </a:extLst>
          </p:cNvPr>
          <p:cNvGrpSpPr/>
          <p:nvPr/>
        </p:nvGrpSpPr>
        <p:grpSpPr>
          <a:xfrm>
            <a:off x="223854" y="816472"/>
            <a:ext cx="8452786" cy="5933209"/>
            <a:chOff x="481012" y="677839"/>
            <a:chExt cx="10701826" cy="59332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48DD98-561D-4702-8F18-6119EE293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012" y="677839"/>
              <a:ext cx="9444038" cy="5933209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A54803B-765B-4AFF-9CB1-E5325EAD294D}"/>
                </a:ext>
              </a:extLst>
            </p:cNvPr>
            <p:cNvSpPr/>
            <p:nvPr/>
          </p:nvSpPr>
          <p:spPr>
            <a:xfrm>
              <a:off x="8453595" y="740366"/>
              <a:ext cx="1098777" cy="3072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6845EE-7FF9-4F63-BA33-F19AC4BE7B21}"/>
                </a:ext>
              </a:extLst>
            </p:cNvPr>
            <p:cNvCxnSpPr/>
            <p:nvPr/>
          </p:nvCxnSpPr>
          <p:spPr>
            <a:xfrm flipH="1">
              <a:off x="9597547" y="959040"/>
              <a:ext cx="49267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D2754E-EDF9-4BBD-9695-67B2DEDE1890}"/>
                </a:ext>
              </a:extLst>
            </p:cNvPr>
            <p:cNvSpPr/>
            <p:nvPr/>
          </p:nvSpPr>
          <p:spPr>
            <a:xfrm>
              <a:off x="10090220" y="677840"/>
              <a:ext cx="1092618" cy="6360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수정</a:t>
              </a:r>
              <a:r>
                <a:rPr lang="en-US" altLang="ko-KR" sz="1200" dirty="0"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삭제 </a:t>
              </a:r>
              <a:endParaRPr lang="en-US" altLang="ko-KR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버튼</a:t>
              </a:r>
              <a:endParaRPr lang="en-US" altLang="ko-KR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358CB9-1014-41E0-89DD-0825FB4D0EBA}"/>
                </a:ext>
              </a:extLst>
            </p:cNvPr>
            <p:cNvSpPr/>
            <p:nvPr/>
          </p:nvSpPr>
          <p:spPr>
            <a:xfrm>
              <a:off x="704868" y="2278602"/>
              <a:ext cx="8847504" cy="3704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E4581EA-2A8B-416D-B3AF-F3EB8B458CC9}"/>
                </a:ext>
              </a:extLst>
            </p:cNvPr>
            <p:cNvSpPr/>
            <p:nvPr/>
          </p:nvSpPr>
          <p:spPr>
            <a:xfrm>
              <a:off x="554208" y="6098958"/>
              <a:ext cx="812954" cy="24382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804864C-1AD4-4381-9E55-E3A69AE19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0358" y="6251188"/>
              <a:ext cx="49267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D4BAFC-A806-4459-992B-CC9711328880}"/>
                </a:ext>
              </a:extLst>
            </p:cNvPr>
            <p:cNvSpPr/>
            <p:nvPr/>
          </p:nvSpPr>
          <p:spPr>
            <a:xfrm>
              <a:off x="1860483" y="6011472"/>
              <a:ext cx="1308531" cy="599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금고 페이지로 이동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B81432-59FF-4A3D-851A-63A47CDA1119}"/>
              </a:ext>
            </a:extLst>
          </p:cNvPr>
          <p:cNvSpPr txBox="1"/>
          <p:nvPr/>
        </p:nvSpPr>
        <p:spPr>
          <a:xfrm>
            <a:off x="215154" y="228472"/>
            <a:ext cx="32917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WEB_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물품 조회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8AA4F32-BA66-4951-8D1F-DE0FA3DF9008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E027B55D-7237-4358-8DE0-0EC688BA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394" y="3549927"/>
            <a:ext cx="3267885" cy="27959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74DCA8-C1B8-4EA8-8BA1-7AE53F88E88C}"/>
              </a:ext>
            </a:extLst>
          </p:cNvPr>
          <p:cNvCxnSpPr>
            <a:cxnSpLocks/>
          </p:cNvCxnSpPr>
          <p:nvPr/>
        </p:nvCxnSpPr>
        <p:spPr>
          <a:xfrm flipH="1" flipV="1">
            <a:off x="6685281" y="3992881"/>
            <a:ext cx="4236719" cy="16154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B6BDC32-4CF7-4D48-8C99-FA210C63E8BE}"/>
              </a:ext>
            </a:extLst>
          </p:cNvPr>
          <p:cNvSpPr txBox="1"/>
          <p:nvPr/>
        </p:nvSpPr>
        <p:spPr>
          <a:xfrm rot="1237296">
            <a:off x="9974647" y="5027918"/>
            <a:ext cx="1187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CLICK</a:t>
            </a:r>
            <a:endParaRPr lang="ko-KR" altLang="en-US" sz="2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30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EFAE0-F6A8-4C66-945A-6F2CB2DFA8F5}"/>
              </a:ext>
            </a:extLst>
          </p:cNvPr>
          <p:cNvSpPr/>
          <p:nvPr/>
        </p:nvSpPr>
        <p:spPr>
          <a:xfrm>
            <a:off x="6263517" y="888633"/>
            <a:ext cx="5271014" cy="561383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86C674-3545-491A-87BE-EFB99C6E31B1}"/>
              </a:ext>
            </a:extLst>
          </p:cNvPr>
          <p:cNvSpPr/>
          <p:nvPr/>
        </p:nvSpPr>
        <p:spPr>
          <a:xfrm>
            <a:off x="591306" y="888633"/>
            <a:ext cx="5271014" cy="561383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4D1D8-E223-4090-AB41-C7926F524974}"/>
              </a:ext>
            </a:extLst>
          </p:cNvPr>
          <p:cNvSpPr txBox="1"/>
          <p:nvPr/>
        </p:nvSpPr>
        <p:spPr>
          <a:xfrm>
            <a:off x="215154" y="228472"/>
            <a:ext cx="2832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WEB_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마이페이지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8915C1-3B25-413A-92FB-A97D157A7DD1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6AE1B479-83F7-43E1-BCFF-9E5EF33F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7" y="1320871"/>
            <a:ext cx="4978771" cy="51612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E033CF6-6508-4686-873F-8DF6D36323BF}"/>
              </a:ext>
            </a:extLst>
          </p:cNvPr>
          <p:cNvGrpSpPr/>
          <p:nvPr/>
        </p:nvGrpSpPr>
        <p:grpSpPr>
          <a:xfrm>
            <a:off x="6704278" y="1173551"/>
            <a:ext cx="4389491" cy="5308600"/>
            <a:chOff x="7337003" y="1402080"/>
            <a:chExt cx="3971448" cy="5308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671379E-7062-4CC3-8D9F-246FFC97C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7003" y="3916680"/>
              <a:ext cx="3971448" cy="2794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5CD690-B135-48F2-97D8-30D753D3D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003" y="1402080"/>
              <a:ext cx="3971448" cy="2656840"/>
            </a:xfrm>
            <a:prstGeom prst="rect">
              <a:avLst/>
            </a:prstGeom>
          </p:spPr>
        </p:pic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0C799A0-A0E2-423B-8C37-996CBD47B075}"/>
              </a:ext>
            </a:extLst>
          </p:cNvPr>
          <p:cNvSpPr/>
          <p:nvPr/>
        </p:nvSpPr>
        <p:spPr>
          <a:xfrm>
            <a:off x="2446486" y="592952"/>
            <a:ext cx="1560651" cy="5262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 정보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34E5F74-48E7-46CF-B628-A7E3907297B4}"/>
              </a:ext>
            </a:extLst>
          </p:cNvPr>
          <p:cNvSpPr/>
          <p:nvPr/>
        </p:nvSpPr>
        <p:spPr>
          <a:xfrm>
            <a:off x="8118697" y="592952"/>
            <a:ext cx="1560651" cy="5262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 찾기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0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9EEBD5-C221-443E-B2E3-87F133CABE41}"/>
              </a:ext>
            </a:extLst>
          </p:cNvPr>
          <p:cNvSpPr txBox="1"/>
          <p:nvPr/>
        </p:nvSpPr>
        <p:spPr>
          <a:xfrm>
            <a:off x="447675" y="737919"/>
            <a:ext cx="4381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수행 일정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2DDE41C-E0BD-40CC-AC6A-15136A45F22C}"/>
              </a:ext>
            </a:extLst>
          </p:cNvPr>
          <p:cNvCxnSpPr>
            <a:cxnSpLocks/>
          </p:cNvCxnSpPr>
          <p:nvPr/>
        </p:nvCxnSpPr>
        <p:spPr>
          <a:xfrm>
            <a:off x="457200" y="788490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D515BD5-3553-4999-9847-05C4225C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2224177"/>
            <a:ext cx="12087225" cy="31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7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F77D1D-2A71-4290-91B6-21105E5E4679}"/>
              </a:ext>
            </a:extLst>
          </p:cNvPr>
          <p:cNvSpPr txBox="1"/>
          <p:nvPr/>
        </p:nvSpPr>
        <p:spPr>
          <a:xfrm>
            <a:off x="95250" y="219075"/>
            <a:ext cx="42837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II. </a:t>
            </a:r>
            <a:r>
              <a:rPr lang="ko-KR" altLang="en-US" sz="26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시스템 구성도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7" name="Picture 6" descr="ìëë¡ì´ëì ëí ì´ë¯¸ì§ ê²ìê²°ê³¼">
            <a:extLst>
              <a:ext uri="{FF2B5EF4-FFF2-40B4-BE49-F238E27FC236}">
                <a16:creationId xmlns:a16="http://schemas.microsoft.com/office/drawing/2014/main" id="{69938BCE-A0A9-4A88-8A16-D5469FCD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709" y="4379485"/>
            <a:ext cx="1020171" cy="12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EDDBA4DE-8A78-42E6-9A89-B9B5E2AD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172" y="5645928"/>
            <a:ext cx="1234984" cy="8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F16399B-A593-4BA4-8D54-44842F32F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97" y="1464904"/>
            <a:ext cx="1127439" cy="1126338"/>
          </a:xfrm>
          <a:prstGeom prst="rect">
            <a:avLst/>
          </a:prstGeom>
        </p:spPr>
      </p:pic>
      <p:pic>
        <p:nvPicPr>
          <p:cNvPr id="33" name="Picture 4" descr="ì¹ ìë²ì ëí ì´ë¯¸ì§ ê²ìê²°ê³¼">
            <a:extLst>
              <a:ext uri="{FF2B5EF4-FFF2-40B4-BE49-F238E27FC236}">
                <a16:creationId xmlns:a16="http://schemas.microsoft.com/office/drawing/2014/main" id="{611BF0E9-09B5-4045-93D2-DA9069D5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400" y="1101941"/>
            <a:ext cx="1533037" cy="18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A1AA7BFB-D233-498E-AF34-2708B6DFD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90" y="3986160"/>
            <a:ext cx="1234984" cy="8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4B343D-A07F-4286-8A57-B275FB5A4CCA}"/>
              </a:ext>
            </a:extLst>
          </p:cNvPr>
          <p:cNvSpPr txBox="1"/>
          <p:nvPr/>
        </p:nvSpPr>
        <p:spPr>
          <a:xfrm>
            <a:off x="10614211" y="3821714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ESP8266 UNO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(+)</a:t>
            </a:r>
          </a:p>
          <a:p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와이파이 모듈</a:t>
            </a:r>
            <a:endParaRPr lang="en-US" altLang="ko-KR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카메라 모듈</a:t>
            </a:r>
            <a:endParaRPr lang="en-US" altLang="ko-KR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압력센서</a:t>
            </a:r>
            <a:endParaRPr lang="en-US" altLang="ko-KR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D67D7D-3E2B-4709-B20C-23EF2C761DF1}"/>
              </a:ext>
            </a:extLst>
          </p:cNvPr>
          <p:cNvSpPr txBox="1"/>
          <p:nvPr/>
        </p:nvSpPr>
        <p:spPr>
          <a:xfrm>
            <a:off x="10676048" y="5646435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Genuino</a:t>
            </a:r>
            <a:r>
              <a:rPr lang="en-US" altLang="ko-KR" sz="14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UNO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(+)</a:t>
            </a:r>
          </a:p>
          <a:p>
            <a:r>
              <a:rPr lang="ko-KR" altLang="en-US" sz="12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서보</a:t>
            </a:r>
            <a:r>
              <a:rPr lang="ko-KR" altLang="en-US" sz="1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모터</a:t>
            </a:r>
            <a:endParaRPr lang="en-US" altLang="ko-KR" sz="1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3D74C90-9FB4-440A-89E4-F509131D45FA}"/>
              </a:ext>
            </a:extLst>
          </p:cNvPr>
          <p:cNvCxnSpPr>
            <a:cxnSpLocks/>
          </p:cNvCxnSpPr>
          <p:nvPr/>
        </p:nvCxnSpPr>
        <p:spPr>
          <a:xfrm flipV="1">
            <a:off x="9731738" y="2510120"/>
            <a:ext cx="0" cy="123858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DB510EB-BC9C-4009-8C06-3D135C1AFC34}"/>
              </a:ext>
            </a:extLst>
          </p:cNvPr>
          <p:cNvSpPr/>
          <p:nvPr/>
        </p:nvSpPr>
        <p:spPr>
          <a:xfrm>
            <a:off x="8928832" y="1667877"/>
            <a:ext cx="1515043" cy="707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웹서버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사진 촬영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E8B674B-A22B-49E0-A704-3C65B33B3B42}"/>
              </a:ext>
            </a:extLst>
          </p:cNvPr>
          <p:cNvCxnSpPr>
            <a:cxnSpLocks/>
          </p:cNvCxnSpPr>
          <p:nvPr/>
        </p:nvCxnSpPr>
        <p:spPr>
          <a:xfrm flipV="1">
            <a:off x="3836918" y="3248139"/>
            <a:ext cx="0" cy="100113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3069AFF-6E0E-4B09-B487-95C39206388A}"/>
              </a:ext>
            </a:extLst>
          </p:cNvPr>
          <p:cNvCxnSpPr>
            <a:cxnSpLocks/>
          </p:cNvCxnSpPr>
          <p:nvPr/>
        </p:nvCxnSpPr>
        <p:spPr>
          <a:xfrm>
            <a:off x="3487293" y="3325907"/>
            <a:ext cx="0" cy="92336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DF68F3D-DFE2-4B4D-A200-B5A18A577B42}"/>
              </a:ext>
            </a:extLst>
          </p:cNvPr>
          <p:cNvCxnSpPr>
            <a:cxnSpLocks/>
          </p:cNvCxnSpPr>
          <p:nvPr/>
        </p:nvCxnSpPr>
        <p:spPr>
          <a:xfrm>
            <a:off x="1544576" y="1824539"/>
            <a:ext cx="120758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B983A19-9223-4B74-8F34-88981C9EF5C9}"/>
              </a:ext>
            </a:extLst>
          </p:cNvPr>
          <p:cNvCxnSpPr>
            <a:cxnSpLocks/>
          </p:cNvCxnSpPr>
          <p:nvPr/>
        </p:nvCxnSpPr>
        <p:spPr>
          <a:xfrm flipH="1">
            <a:off x="1564380" y="2098902"/>
            <a:ext cx="1187784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2C2C5B8-CC04-444C-9128-E1C5D5A2E004}"/>
              </a:ext>
            </a:extLst>
          </p:cNvPr>
          <p:cNvCxnSpPr>
            <a:cxnSpLocks/>
          </p:cNvCxnSpPr>
          <p:nvPr/>
        </p:nvCxnSpPr>
        <p:spPr>
          <a:xfrm>
            <a:off x="4894729" y="1923151"/>
            <a:ext cx="871762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2FC98BF-DAB3-4F9B-99BD-527F0FD27A42}"/>
              </a:ext>
            </a:extLst>
          </p:cNvPr>
          <p:cNvCxnSpPr>
            <a:cxnSpLocks/>
          </p:cNvCxnSpPr>
          <p:nvPr/>
        </p:nvCxnSpPr>
        <p:spPr>
          <a:xfrm flipH="1">
            <a:off x="4921364" y="2197514"/>
            <a:ext cx="811589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A333526-BFC4-41CA-AA2E-7945CF39B9F9}"/>
              </a:ext>
            </a:extLst>
          </p:cNvPr>
          <p:cNvCxnSpPr/>
          <p:nvPr/>
        </p:nvCxnSpPr>
        <p:spPr>
          <a:xfrm flipH="1">
            <a:off x="7537210" y="2021763"/>
            <a:ext cx="1183341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98276B8-CF15-4F0C-AEBF-0A5CF566418F}"/>
              </a:ext>
            </a:extLst>
          </p:cNvPr>
          <p:cNvCxnSpPr>
            <a:cxnSpLocks/>
          </p:cNvCxnSpPr>
          <p:nvPr/>
        </p:nvCxnSpPr>
        <p:spPr>
          <a:xfrm flipV="1">
            <a:off x="4610295" y="4866208"/>
            <a:ext cx="4390269" cy="20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3BA0833D-E8D6-40B1-B0BB-274815D0D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2" y="1277825"/>
            <a:ext cx="1015659" cy="1257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B7D30-A6A1-423D-8643-399F3089DF15}"/>
              </a:ext>
            </a:extLst>
          </p:cNvPr>
          <p:cNvSpPr txBox="1"/>
          <p:nvPr/>
        </p:nvSpPr>
        <p:spPr>
          <a:xfrm>
            <a:off x="471833" y="2535197"/>
            <a:ext cx="101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NFC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리더기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E27153-24EB-4869-849D-836E5A957D5C}"/>
              </a:ext>
            </a:extLst>
          </p:cNvPr>
          <p:cNvSpPr txBox="1"/>
          <p:nvPr/>
        </p:nvSpPr>
        <p:spPr>
          <a:xfrm>
            <a:off x="3367490" y="2948649"/>
            <a:ext cx="1015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서버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EB08CD3-4763-4626-98F6-3DF995945941}"/>
              </a:ext>
            </a:extLst>
          </p:cNvPr>
          <p:cNvSpPr/>
          <p:nvPr/>
        </p:nvSpPr>
        <p:spPr>
          <a:xfrm>
            <a:off x="1736157" y="2218801"/>
            <a:ext cx="861483" cy="4130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atin typeface="휴먼모음T" panose="02030504000101010101" pitchFamily="18" charset="-127"/>
                <a:ea typeface="휴먼모음T" panose="02030504000101010101" pitchFamily="18" charset="-127"/>
              </a:rPr>
              <a:t>인증 요청</a:t>
            </a:r>
            <a:endParaRPr lang="ko-KR" altLang="en-US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8A1F2C4-CA6D-431E-A106-47A0C84A5449}"/>
              </a:ext>
            </a:extLst>
          </p:cNvPr>
          <p:cNvSpPr/>
          <p:nvPr/>
        </p:nvSpPr>
        <p:spPr>
          <a:xfrm>
            <a:off x="5745617" y="5000431"/>
            <a:ext cx="1315258" cy="69491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TCP 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소켓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1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WiFi</a:t>
            </a:r>
            <a:r>
              <a:rPr lang="en-US" altLang="ko-KR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통신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보관함 개폐</a:t>
            </a:r>
            <a:r>
              <a:rPr lang="en-US" altLang="ko-KR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83C3BEE-FCAA-4049-A45D-434C2EB126DC}"/>
              </a:ext>
            </a:extLst>
          </p:cNvPr>
          <p:cNvSpPr/>
          <p:nvPr/>
        </p:nvSpPr>
        <p:spPr>
          <a:xfrm>
            <a:off x="2534507" y="3596887"/>
            <a:ext cx="871762" cy="3892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제공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FC00F8F-6EBD-4915-BED3-1128718565C7}"/>
              </a:ext>
            </a:extLst>
          </p:cNvPr>
          <p:cNvSpPr/>
          <p:nvPr/>
        </p:nvSpPr>
        <p:spPr>
          <a:xfrm>
            <a:off x="1707793" y="1303675"/>
            <a:ext cx="900958" cy="4268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인증 결과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E06183A-3FD0-497C-B96E-959FF05E9094}"/>
              </a:ext>
            </a:extLst>
          </p:cNvPr>
          <p:cNvSpPr/>
          <p:nvPr/>
        </p:nvSpPr>
        <p:spPr>
          <a:xfrm>
            <a:off x="4861191" y="1327802"/>
            <a:ext cx="871762" cy="3892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제공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144BF53-5D60-485A-83F9-5AF7CB51514F}"/>
              </a:ext>
            </a:extLst>
          </p:cNvPr>
          <p:cNvSpPr/>
          <p:nvPr/>
        </p:nvSpPr>
        <p:spPr>
          <a:xfrm>
            <a:off x="3986801" y="3576743"/>
            <a:ext cx="871762" cy="4856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 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요청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44F83AA2-F547-4CF7-92C6-05B0B8CDCCA2}"/>
              </a:ext>
            </a:extLst>
          </p:cNvPr>
          <p:cNvSpPr/>
          <p:nvPr/>
        </p:nvSpPr>
        <p:spPr>
          <a:xfrm>
            <a:off x="4906297" y="2375649"/>
            <a:ext cx="871762" cy="4856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 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요청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9F62F65-BE7A-4869-B218-A9560B6D33CB}"/>
              </a:ext>
            </a:extLst>
          </p:cNvPr>
          <p:cNvSpPr/>
          <p:nvPr/>
        </p:nvSpPr>
        <p:spPr>
          <a:xfrm>
            <a:off x="7556408" y="1327802"/>
            <a:ext cx="1127439" cy="53471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촬영한 사진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전송 및 처리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F02D6D1-96B8-4D78-B0BF-C67E472F0BFB}"/>
              </a:ext>
            </a:extLst>
          </p:cNvPr>
          <p:cNvSpPr/>
          <p:nvPr/>
        </p:nvSpPr>
        <p:spPr>
          <a:xfrm>
            <a:off x="9792139" y="2974619"/>
            <a:ext cx="1303471" cy="54704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웹서버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작성 및 운용</a:t>
            </a: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4157D8-E427-4DCE-B018-2DD1460C60FA}"/>
              </a:ext>
            </a:extLst>
          </p:cNvPr>
          <p:cNvSpPr txBox="1"/>
          <p:nvPr/>
        </p:nvSpPr>
        <p:spPr>
          <a:xfrm>
            <a:off x="3213700" y="5695348"/>
            <a:ext cx="1090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안드로이드 </a:t>
            </a:r>
            <a:endParaRPr lang="en-US" altLang="ko-KR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애플리케이션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49A8E5-3D1D-42D9-B0C6-F65599E0A60A}"/>
              </a:ext>
            </a:extLst>
          </p:cNvPr>
          <p:cNvSpPr txBox="1"/>
          <p:nvPr/>
        </p:nvSpPr>
        <p:spPr>
          <a:xfrm>
            <a:off x="6078739" y="2693063"/>
            <a:ext cx="1296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웹 애플리케이션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DC30E7-5407-4D0E-858C-C759CCAF6012}"/>
              </a:ext>
            </a:extLst>
          </p:cNvPr>
          <p:cNvSpPr txBox="1"/>
          <p:nvPr/>
        </p:nvSpPr>
        <p:spPr>
          <a:xfrm>
            <a:off x="8146795" y="5953499"/>
            <a:ext cx="1090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보관함 </a:t>
            </a:r>
            <a:endParaRPr lang="en-US" altLang="ko-KR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형태의 </a:t>
            </a:r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H/W</a:t>
            </a:r>
            <a:endParaRPr lang="ko-KR" altLang="en-US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86B99B-C10C-4C95-9558-405ADEC0BB6E}"/>
              </a:ext>
            </a:extLst>
          </p:cNvPr>
          <p:cNvCxnSpPr>
            <a:cxnSpLocks/>
          </p:cNvCxnSpPr>
          <p:nvPr/>
        </p:nvCxnSpPr>
        <p:spPr>
          <a:xfrm>
            <a:off x="9862008" y="5000431"/>
            <a:ext cx="0" cy="559067"/>
          </a:xfrm>
          <a:prstGeom prst="straightConnector1">
            <a:avLst/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AEEDBDE-1806-4E01-B1D7-07CA19200A03}"/>
              </a:ext>
            </a:extLst>
          </p:cNvPr>
          <p:cNvSpPr/>
          <p:nvPr/>
        </p:nvSpPr>
        <p:spPr>
          <a:xfrm>
            <a:off x="9950525" y="5132170"/>
            <a:ext cx="986698" cy="32979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atin typeface="휴먼모음T" panose="02030504000101010101" pitchFamily="18" charset="-127"/>
                <a:ea typeface="휴먼모음T" panose="02030504000101010101" pitchFamily="18" charset="-127"/>
              </a:rPr>
              <a:t>UART </a:t>
            </a:r>
            <a:r>
              <a:rPr lang="ko-KR" altLang="en-US" sz="1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통신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A6B5C35-C63E-4E7E-9730-427FD58AE403}"/>
              </a:ext>
            </a:extLst>
          </p:cNvPr>
          <p:cNvSpPr/>
          <p:nvPr/>
        </p:nvSpPr>
        <p:spPr>
          <a:xfrm>
            <a:off x="49398" y="5046068"/>
            <a:ext cx="2485109" cy="17348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공용 서버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웹 애플리케이션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안드로이드 애플리케이션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보관함 </a:t>
            </a: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H/W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아두이노</a:t>
            </a:r>
            <a:r>
              <a:rPr lang="ko-KR" altLang="en-US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보드 </a:t>
            </a:r>
            <a:r>
              <a:rPr lang="en-US" altLang="ko-KR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*2+NFC</a:t>
            </a:r>
            <a:r>
              <a:rPr lang="ko-KR" altLang="en-US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리더기</a:t>
            </a:r>
            <a:r>
              <a:rPr lang="en-US" altLang="ko-KR" sz="13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D0D9F59-B334-4CDC-8D41-1994847CE8B8}"/>
              </a:ext>
            </a:extLst>
          </p:cNvPr>
          <p:cNvSpPr/>
          <p:nvPr/>
        </p:nvSpPr>
        <p:spPr>
          <a:xfrm>
            <a:off x="32458" y="4738291"/>
            <a:ext cx="1324033" cy="33086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구성 요소</a:t>
            </a:r>
          </a:p>
        </p:txBody>
      </p:sp>
    </p:spTree>
    <p:extLst>
      <p:ext uri="{BB962C8B-B14F-4D97-AF65-F5344CB8AC3E}">
        <p14:creationId xmlns:p14="http://schemas.microsoft.com/office/powerpoint/2010/main" val="76973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1C26C2-9830-4FC0-8F9B-5526555A6E33}"/>
              </a:ext>
            </a:extLst>
          </p:cNvPr>
          <p:cNvSpPr txBox="1"/>
          <p:nvPr/>
        </p:nvSpPr>
        <p:spPr>
          <a:xfrm>
            <a:off x="554207" y="196381"/>
            <a:ext cx="3282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DB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전체 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ER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다이어그램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9F8305F-D9AE-4446-B5FC-E1CBA0776082}"/>
              </a:ext>
            </a:extLst>
          </p:cNvPr>
          <p:cNvCxnSpPr>
            <a:cxnSpLocks/>
          </p:cNvCxnSpPr>
          <p:nvPr/>
        </p:nvCxnSpPr>
        <p:spPr>
          <a:xfrm>
            <a:off x="563732" y="24695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A099969-9E22-49E9-A309-0782B7DC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2" y="914516"/>
            <a:ext cx="11121120" cy="56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8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952B21-5355-45B9-9F47-6F03C833C519}"/>
              </a:ext>
            </a:extLst>
          </p:cNvPr>
          <p:cNvSpPr/>
          <p:nvPr/>
        </p:nvSpPr>
        <p:spPr>
          <a:xfrm>
            <a:off x="1304031" y="1219200"/>
            <a:ext cx="3915052" cy="46874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u="sng" dirty="0">
                <a:solidFill>
                  <a:schemeClr val="tx1"/>
                </a:solidFill>
              </a:rPr>
              <a:t>GO_MEMBER</a:t>
            </a: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420321-DA02-4EC6-B5FD-C052105D32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9542" y="2338360"/>
          <a:ext cx="3869403" cy="313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8530">
                  <a:extLst>
                    <a:ext uri="{9D8B030D-6E8A-4147-A177-3AD203B41FA5}">
                      <a16:colId xmlns:a16="http://schemas.microsoft.com/office/drawing/2014/main" val="770742447"/>
                    </a:ext>
                  </a:extLst>
                </a:gridCol>
                <a:gridCol w="1019493">
                  <a:extLst>
                    <a:ext uri="{9D8B030D-6E8A-4147-A177-3AD203B41FA5}">
                      <a16:colId xmlns:a16="http://schemas.microsoft.com/office/drawing/2014/main" val="2043289742"/>
                    </a:ext>
                  </a:extLst>
                </a:gridCol>
                <a:gridCol w="1911380">
                  <a:extLst>
                    <a:ext uri="{9D8B030D-6E8A-4147-A177-3AD203B41FA5}">
                      <a16:colId xmlns:a16="http://schemas.microsoft.com/office/drawing/2014/main" val="396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칼럼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9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mem_no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멤버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7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mem_id</a:t>
                      </a:r>
                      <a:endParaRPr kumimoji="0" lang="en-US" altLang="ko-KR" sz="10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멤버 로그인 아이디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mem_pwd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멤버 로그인 패스워드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8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mem_name</a:t>
                      </a:r>
                      <a:endParaRPr kumimoji="0" lang="en-US" altLang="ko-KR" sz="10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멤버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34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mem_phone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멤버 휴대폰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56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mem_email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Varchar(100)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멤버 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8378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mem_stat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멤버 상태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관리자 승인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096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Enabled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12157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693E1E8-2E6E-403A-9FEF-13F415D50BEC}"/>
              </a:ext>
            </a:extLst>
          </p:cNvPr>
          <p:cNvSpPr/>
          <p:nvPr/>
        </p:nvSpPr>
        <p:spPr>
          <a:xfrm>
            <a:off x="6351160" y="1219200"/>
            <a:ext cx="3915052" cy="46874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u="sng" dirty="0">
                <a:solidFill>
                  <a:schemeClr val="tx1"/>
                </a:solidFill>
              </a:rPr>
              <a:t>GO_ITEM</a:t>
            </a: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1DB35B-9CCB-4D69-8461-5B82AEC45A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86671" y="2338360"/>
          <a:ext cx="3869403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8530">
                  <a:extLst>
                    <a:ext uri="{9D8B030D-6E8A-4147-A177-3AD203B41FA5}">
                      <a16:colId xmlns:a16="http://schemas.microsoft.com/office/drawing/2014/main" val="770742447"/>
                    </a:ext>
                  </a:extLst>
                </a:gridCol>
                <a:gridCol w="1019493">
                  <a:extLst>
                    <a:ext uri="{9D8B030D-6E8A-4147-A177-3AD203B41FA5}">
                      <a16:colId xmlns:a16="http://schemas.microsoft.com/office/drawing/2014/main" val="2043289742"/>
                    </a:ext>
                  </a:extLst>
                </a:gridCol>
                <a:gridCol w="1911380">
                  <a:extLst>
                    <a:ext uri="{9D8B030D-6E8A-4147-A177-3AD203B41FA5}">
                      <a16:colId xmlns:a16="http://schemas.microsoft.com/office/drawing/2014/main" val="396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칼럼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9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item_no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integer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보관품</a:t>
                      </a:r>
                      <a:r>
                        <a:rPr lang="ko-KR" altLang="en-US" sz="1000" dirty="0"/>
                        <a:t>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7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item_safe_no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Integer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보관품의 금고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item_name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보관품</a:t>
                      </a:r>
                      <a:r>
                        <a:rPr lang="ko-KR" altLang="en-US" sz="1000" dirty="0"/>
                        <a:t>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8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Item_class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보관품</a:t>
                      </a:r>
                      <a:r>
                        <a:rPr lang="ko-KR" altLang="en-US" sz="1000" dirty="0"/>
                        <a:t>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34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item_remark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보관품</a:t>
                      </a:r>
                      <a:r>
                        <a:rPr lang="ko-KR" altLang="en-US" sz="1000" dirty="0"/>
                        <a:t> 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56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item_stat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금고 상태 </a:t>
                      </a:r>
                      <a:r>
                        <a:rPr lang="en-US" altLang="ko-KR" sz="1000" dirty="0"/>
                        <a:t>(F / E)</a:t>
                      </a:r>
                    </a:p>
                    <a:p>
                      <a:pPr latinLnBrk="1"/>
                      <a:r>
                        <a:rPr lang="en-US" altLang="ko-KR" sz="1000" dirty="0"/>
                        <a:t>(F: </a:t>
                      </a:r>
                      <a:r>
                        <a:rPr lang="ko-KR" altLang="en-US" sz="1000" dirty="0"/>
                        <a:t>차 있음</a:t>
                      </a:r>
                      <a:r>
                        <a:rPr lang="en-US" altLang="ko-KR" sz="1000" dirty="0"/>
                        <a:t>, E: </a:t>
                      </a:r>
                      <a:r>
                        <a:rPr lang="ko-KR" altLang="en-US" sz="1000" dirty="0"/>
                        <a:t>비어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8378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item_keep_start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보관품</a:t>
                      </a:r>
                      <a:r>
                        <a:rPr lang="ko-KR" altLang="en-US" sz="1000" dirty="0"/>
                        <a:t> 보관 시작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096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Item_keep_end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보관품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보관 만료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234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A0E3162-7137-41F4-A4C9-F91046BC7479}"/>
              </a:ext>
            </a:extLst>
          </p:cNvPr>
          <p:cNvSpPr txBox="1"/>
          <p:nvPr/>
        </p:nvSpPr>
        <p:spPr>
          <a:xfrm>
            <a:off x="554207" y="196381"/>
            <a:ext cx="884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MEMBER :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멤버들의 정보 저장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 ITEM :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보관품들의 정보 저장</a:t>
            </a:r>
            <a:endParaRPr lang="en-US" altLang="ko-KR" sz="4000" dirty="0">
              <a:solidFill>
                <a:schemeClr val="accent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F2D4DD-2A4D-433E-BEFB-C31A145F8106}"/>
              </a:ext>
            </a:extLst>
          </p:cNvPr>
          <p:cNvCxnSpPr>
            <a:cxnSpLocks/>
          </p:cNvCxnSpPr>
          <p:nvPr/>
        </p:nvCxnSpPr>
        <p:spPr>
          <a:xfrm>
            <a:off x="563732" y="24695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23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A9C2FB-5584-46D5-93FD-D42843F0C03F}"/>
              </a:ext>
            </a:extLst>
          </p:cNvPr>
          <p:cNvSpPr/>
          <p:nvPr/>
        </p:nvSpPr>
        <p:spPr>
          <a:xfrm>
            <a:off x="1304031" y="1219200"/>
            <a:ext cx="3915052" cy="46874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u="sng" dirty="0">
                <a:solidFill>
                  <a:schemeClr val="tx1"/>
                </a:solidFill>
              </a:rPr>
              <a:t>GO_BOARD</a:t>
            </a: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EF47574-9376-4C9E-88A7-7C2B953D17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9542" y="2338360"/>
          <a:ext cx="3869403" cy="3286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8530">
                  <a:extLst>
                    <a:ext uri="{9D8B030D-6E8A-4147-A177-3AD203B41FA5}">
                      <a16:colId xmlns:a16="http://schemas.microsoft.com/office/drawing/2014/main" val="770742447"/>
                    </a:ext>
                  </a:extLst>
                </a:gridCol>
                <a:gridCol w="1019493">
                  <a:extLst>
                    <a:ext uri="{9D8B030D-6E8A-4147-A177-3AD203B41FA5}">
                      <a16:colId xmlns:a16="http://schemas.microsoft.com/office/drawing/2014/main" val="2043289742"/>
                    </a:ext>
                  </a:extLst>
                </a:gridCol>
                <a:gridCol w="1911380">
                  <a:extLst>
                    <a:ext uri="{9D8B030D-6E8A-4147-A177-3AD203B41FA5}">
                      <a16:colId xmlns:a16="http://schemas.microsoft.com/office/drawing/2014/main" val="396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칼럼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9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Brd_id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Integer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게시글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7729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Brd_CNT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Integer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게시글 댓글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646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Brd_sub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게시글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0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Brd_writer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게시글 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8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Brd_content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게시글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34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Brd_type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게시글 구분</a:t>
                      </a:r>
                      <a:r>
                        <a:rPr lang="en-US" altLang="ko-KR" sz="1000" dirty="0"/>
                        <a:t>(N / F)</a:t>
                      </a:r>
                    </a:p>
                    <a:p>
                      <a:pPr latinLnBrk="1"/>
                      <a:r>
                        <a:rPr lang="en-US" altLang="ko-KR" sz="1000" dirty="0"/>
                        <a:t>(N: </a:t>
                      </a:r>
                      <a:r>
                        <a:rPr lang="ko-KR" altLang="en-US" sz="1000" dirty="0"/>
                        <a:t>공지사항 게시글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F: </a:t>
                      </a:r>
                      <a:r>
                        <a:rPr lang="ko-KR" altLang="en-US" sz="1000" dirty="0"/>
                        <a:t>자유게시판 게시글</a:t>
                      </a:r>
                      <a:r>
                        <a:rPr lang="en-US" altLang="ko-KR" sz="1000" dirty="0"/>
                        <a:t>)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56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Brd_date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게시글 작성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8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Brd_updatedate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게시글 작성 수정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0962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23A25A0-1BF0-42F2-B213-4FC2702E474D}"/>
              </a:ext>
            </a:extLst>
          </p:cNvPr>
          <p:cNvSpPr/>
          <p:nvPr/>
        </p:nvSpPr>
        <p:spPr>
          <a:xfrm>
            <a:off x="6351160" y="1219200"/>
            <a:ext cx="3915052" cy="46874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u="sng" dirty="0">
                <a:solidFill>
                  <a:schemeClr val="tx1"/>
                </a:solidFill>
              </a:rPr>
              <a:t>GO_COMMENT</a:t>
            </a: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A7FDFCA-943C-4AF3-BBEB-006941CE67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86671" y="2338360"/>
          <a:ext cx="3869403" cy="335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8530">
                  <a:extLst>
                    <a:ext uri="{9D8B030D-6E8A-4147-A177-3AD203B41FA5}">
                      <a16:colId xmlns:a16="http://schemas.microsoft.com/office/drawing/2014/main" val="770742447"/>
                    </a:ext>
                  </a:extLst>
                </a:gridCol>
                <a:gridCol w="1019493">
                  <a:extLst>
                    <a:ext uri="{9D8B030D-6E8A-4147-A177-3AD203B41FA5}">
                      <a16:colId xmlns:a16="http://schemas.microsoft.com/office/drawing/2014/main" val="2043289742"/>
                    </a:ext>
                  </a:extLst>
                </a:gridCol>
                <a:gridCol w="1911380">
                  <a:extLst>
                    <a:ext uri="{9D8B030D-6E8A-4147-A177-3AD203B41FA5}">
                      <a16:colId xmlns:a16="http://schemas.microsoft.com/office/drawing/2014/main" val="396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칼럼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9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Cmt_id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integer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댓글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7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Cmt_Board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Integer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댓글이 위치한 게시글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Cmt_writer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댓글 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8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Cmt_Content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댓글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34591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Cmt_date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댓글 작성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56679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Cmt_updatedate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댓글 작성 수정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008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8378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096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234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0297B5-7B5D-4020-AFB6-9D71C9CF323F}"/>
              </a:ext>
            </a:extLst>
          </p:cNvPr>
          <p:cNvSpPr txBox="1"/>
          <p:nvPr/>
        </p:nvSpPr>
        <p:spPr>
          <a:xfrm>
            <a:off x="554207" y="196381"/>
            <a:ext cx="970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BOARD: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게시글의 정보 저장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 COMMENT: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댓글이의 정보 저장</a:t>
            </a:r>
            <a:endParaRPr lang="en-US" altLang="ko-KR" sz="4000" dirty="0">
              <a:solidFill>
                <a:schemeClr val="accent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3D4C28-2233-47F9-A87E-D0FBAA20C74C}"/>
              </a:ext>
            </a:extLst>
          </p:cNvPr>
          <p:cNvCxnSpPr>
            <a:cxnSpLocks/>
          </p:cNvCxnSpPr>
          <p:nvPr/>
        </p:nvCxnSpPr>
        <p:spPr>
          <a:xfrm>
            <a:off x="563732" y="24695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3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10DCD5-A8BC-409D-9570-CD25544C9C18}"/>
              </a:ext>
            </a:extLst>
          </p:cNvPr>
          <p:cNvSpPr/>
          <p:nvPr/>
        </p:nvSpPr>
        <p:spPr>
          <a:xfrm>
            <a:off x="1304031" y="1219200"/>
            <a:ext cx="3915052" cy="46874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u="sng" dirty="0">
                <a:solidFill>
                  <a:schemeClr val="tx1"/>
                </a:solidFill>
              </a:rPr>
              <a:t>GO_APPLICATION</a:t>
            </a: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2200" b="1" u="sng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FAE4131-7FC7-4772-9E87-853D533AC9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9542" y="2338360"/>
          <a:ext cx="3869403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8530">
                  <a:extLst>
                    <a:ext uri="{9D8B030D-6E8A-4147-A177-3AD203B41FA5}">
                      <a16:colId xmlns:a16="http://schemas.microsoft.com/office/drawing/2014/main" val="770742447"/>
                    </a:ext>
                  </a:extLst>
                </a:gridCol>
                <a:gridCol w="1019493">
                  <a:extLst>
                    <a:ext uri="{9D8B030D-6E8A-4147-A177-3AD203B41FA5}">
                      <a16:colId xmlns:a16="http://schemas.microsoft.com/office/drawing/2014/main" val="2043289742"/>
                    </a:ext>
                  </a:extLst>
                </a:gridCol>
                <a:gridCol w="1911380">
                  <a:extLst>
                    <a:ext uri="{9D8B030D-6E8A-4147-A177-3AD203B41FA5}">
                      <a16:colId xmlns:a16="http://schemas.microsoft.com/office/drawing/2014/main" val="396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칼럼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9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App_no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Integer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요청 사항 고유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7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App_mem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Integer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요청한 멤버의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App_safe_no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Integer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요청한 물품의 금고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8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App_date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요청한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34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App_content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Varchar2(1000)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요청의 사유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56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App_type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요청의 타입</a:t>
                      </a:r>
                      <a:r>
                        <a:rPr lang="en-US" altLang="ko-KR" sz="1000" dirty="0"/>
                        <a:t>(R / K)</a:t>
                      </a:r>
                    </a:p>
                    <a:p>
                      <a:pPr latinLnBrk="1"/>
                      <a:r>
                        <a:rPr lang="en-US" altLang="ko-KR" sz="1000" dirty="0"/>
                        <a:t>(R: </a:t>
                      </a:r>
                      <a:r>
                        <a:rPr lang="ko-KR" altLang="en-US" sz="1000" dirty="0"/>
                        <a:t>수령 요청 </a:t>
                      </a:r>
                      <a:r>
                        <a:rPr lang="en-US" altLang="ko-KR" sz="1000" dirty="0"/>
                        <a:t>/ K: </a:t>
                      </a:r>
                      <a:r>
                        <a:rPr lang="ko-KR" altLang="en-US" sz="1000" dirty="0"/>
                        <a:t>보관 요청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8378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App_stat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요청의 관리자 승인 여부</a:t>
                      </a:r>
                      <a:r>
                        <a:rPr lang="en-US" altLang="ko-KR" sz="1000" dirty="0"/>
                        <a:t>(Y /N)</a:t>
                      </a:r>
                    </a:p>
                    <a:p>
                      <a:pPr latinLnBrk="1"/>
                      <a:r>
                        <a:rPr lang="en-US" altLang="ko-KR" sz="1000" dirty="0"/>
                        <a:t>(Y: </a:t>
                      </a:r>
                      <a:r>
                        <a:rPr lang="ko-KR" altLang="en-US" sz="1000" dirty="0"/>
                        <a:t>관리자 승인 </a:t>
                      </a:r>
                      <a:r>
                        <a:rPr lang="en-US" altLang="ko-KR" sz="1000" dirty="0"/>
                        <a:t>/ N: </a:t>
                      </a:r>
                      <a:r>
                        <a:rPr lang="ko-KR" altLang="en-US" sz="1000" dirty="0" err="1"/>
                        <a:t>미승인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096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App_item_no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integer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요청한 보관품의 고유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4208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38E39BA-FCF2-43A7-A937-37448942075E}"/>
              </a:ext>
            </a:extLst>
          </p:cNvPr>
          <p:cNvSpPr txBox="1"/>
          <p:nvPr/>
        </p:nvSpPr>
        <p:spPr>
          <a:xfrm>
            <a:off x="554207" y="196381"/>
            <a:ext cx="970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Application: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요청에 관한 정보들 저장</a:t>
            </a:r>
            <a:endParaRPr lang="en-US" altLang="ko-KR" sz="4000" dirty="0">
              <a:solidFill>
                <a:schemeClr val="accent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E8FB51-DD4B-40D7-83BA-014F89E29562}"/>
              </a:ext>
            </a:extLst>
          </p:cNvPr>
          <p:cNvCxnSpPr>
            <a:cxnSpLocks/>
          </p:cNvCxnSpPr>
          <p:nvPr/>
        </p:nvCxnSpPr>
        <p:spPr>
          <a:xfrm>
            <a:off x="563732" y="24695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73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161F6-3258-477B-85B5-A9BC15E2E685}"/>
              </a:ext>
            </a:extLst>
          </p:cNvPr>
          <p:cNvSpPr txBox="1"/>
          <p:nvPr/>
        </p:nvSpPr>
        <p:spPr>
          <a:xfrm>
            <a:off x="95250" y="219075"/>
            <a:ext cx="42837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accent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Android Application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CB3E74A-5BFA-4A3D-AC70-A63DC6581F42}"/>
              </a:ext>
            </a:extLst>
          </p:cNvPr>
          <p:cNvSpPr/>
          <p:nvPr/>
        </p:nvSpPr>
        <p:spPr>
          <a:xfrm>
            <a:off x="6106549" y="240920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90355F1-A952-4966-8E13-4D4DAD3CE955}"/>
              </a:ext>
            </a:extLst>
          </p:cNvPr>
          <p:cNvSpPr/>
          <p:nvPr/>
        </p:nvSpPr>
        <p:spPr>
          <a:xfrm>
            <a:off x="4966991" y="138403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5297825-7A9F-4D3C-B483-84F6579E8D9C}"/>
              </a:ext>
            </a:extLst>
          </p:cNvPr>
          <p:cNvSpPr/>
          <p:nvPr/>
        </p:nvSpPr>
        <p:spPr>
          <a:xfrm>
            <a:off x="7253701" y="139483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5197E9F-6FE1-4968-AC1B-891F47A80F36}"/>
              </a:ext>
            </a:extLst>
          </p:cNvPr>
          <p:cNvSpPr/>
          <p:nvPr/>
        </p:nvSpPr>
        <p:spPr>
          <a:xfrm>
            <a:off x="6106550" y="384690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</a:t>
            </a:r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엑티비티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89227A-2D0B-4DB1-B5D5-4285CDCC8CCD}"/>
              </a:ext>
            </a:extLst>
          </p:cNvPr>
          <p:cNvSpPr/>
          <p:nvPr/>
        </p:nvSpPr>
        <p:spPr>
          <a:xfrm>
            <a:off x="4263509" y="3477041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B858B9-8476-4637-A68A-CAC85CA1198C}"/>
              </a:ext>
            </a:extLst>
          </p:cNvPr>
          <p:cNvSpPr/>
          <p:nvPr/>
        </p:nvSpPr>
        <p:spPr>
          <a:xfrm>
            <a:off x="7982343" y="4280005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2E0F38-1E3A-4997-8DF2-C87FC31AEF0E}"/>
              </a:ext>
            </a:extLst>
          </p:cNvPr>
          <p:cNvSpPr/>
          <p:nvPr/>
        </p:nvSpPr>
        <p:spPr>
          <a:xfrm>
            <a:off x="7999503" y="3505808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물품 조회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EF8DF96-D479-4BB1-BFCC-B1DC6E831D3C}"/>
              </a:ext>
            </a:extLst>
          </p:cNvPr>
          <p:cNvSpPr/>
          <p:nvPr/>
        </p:nvSpPr>
        <p:spPr>
          <a:xfrm>
            <a:off x="4263509" y="4270152"/>
            <a:ext cx="1647979" cy="523220"/>
          </a:xfrm>
          <a:prstGeom prst="round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 신청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D65D2E-4CBE-4E80-92FF-AF8B198EE584}"/>
              </a:ext>
            </a:extLst>
          </p:cNvPr>
          <p:cNvCxnSpPr>
            <a:cxnSpLocks/>
          </p:cNvCxnSpPr>
          <p:nvPr/>
        </p:nvCxnSpPr>
        <p:spPr>
          <a:xfrm>
            <a:off x="2760434" y="2995769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6700896-1A7C-46D4-AE9C-7187959FBD9A}"/>
              </a:ext>
            </a:extLst>
          </p:cNvPr>
          <p:cNvSpPr/>
          <p:nvPr/>
        </p:nvSpPr>
        <p:spPr>
          <a:xfrm>
            <a:off x="1985640" y="3508987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자유 게시판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489E46-331A-4587-91A2-1FB2A8FAD6BB}"/>
              </a:ext>
            </a:extLst>
          </p:cNvPr>
          <p:cNvSpPr/>
          <p:nvPr/>
        </p:nvSpPr>
        <p:spPr>
          <a:xfrm>
            <a:off x="1969743" y="243037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 사항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2D791DA-2AE8-48B0-AADE-D783EF3DCF9B}"/>
              </a:ext>
            </a:extLst>
          </p:cNvPr>
          <p:cNvSpPr/>
          <p:nvPr/>
        </p:nvSpPr>
        <p:spPr>
          <a:xfrm>
            <a:off x="10575567" y="2854931"/>
            <a:ext cx="1221984" cy="523220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 F C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19510B-33AD-422D-AE3A-7B4C492E5039}"/>
              </a:ext>
            </a:extLst>
          </p:cNvPr>
          <p:cNvCxnSpPr>
            <a:cxnSpLocks/>
          </p:cNvCxnSpPr>
          <p:nvPr/>
        </p:nvCxnSpPr>
        <p:spPr>
          <a:xfrm flipV="1">
            <a:off x="11204382" y="3316743"/>
            <a:ext cx="0" cy="6007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1349860-B634-42A0-A84F-8DBF530E9B4E}"/>
              </a:ext>
            </a:extLst>
          </p:cNvPr>
          <p:cNvCxnSpPr>
            <a:cxnSpLocks/>
          </p:cNvCxnSpPr>
          <p:nvPr/>
        </p:nvCxnSpPr>
        <p:spPr>
          <a:xfrm>
            <a:off x="2776331" y="4786635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5ED2BB-11C1-495F-A17D-3F5D1663E5D9}"/>
              </a:ext>
            </a:extLst>
          </p:cNvPr>
          <p:cNvSpPr/>
          <p:nvPr/>
        </p:nvSpPr>
        <p:spPr>
          <a:xfrm>
            <a:off x="2001537" y="5299853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보관 신청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A0985F4-02F9-4801-A471-05D4A91D8F44}"/>
              </a:ext>
            </a:extLst>
          </p:cNvPr>
          <p:cNvSpPr/>
          <p:nvPr/>
        </p:nvSpPr>
        <p:spPr>
          <a:xfrm>
            <a:off x="1985640" y="4221241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수령 신청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AE2279E-4387-4D3A-ABF3-CADF826C6C49}"/>
              </a:ext>
            </a:extLst>
          </p:cNvPr>
          <p:cNvCxnSpPr>
            <a:cxnSpLocks/>
          </p:cNvCxnSpPr>
          <p:nvPr/>
        </p:nvCxnSpPr>
        <p:spPr>
          <a:xfrm>
            <a:off x="11204382" y="4482851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2D2CE28-5AE1-4BC3-BE9E-3D0BEC02AC37}"/>
              </a:ext>
            </a:extLst>
          </p:cNvPr>
          <p:cNvSpPr/>
          <p:nvPr/>
        </p:nvSpPr>
        <p:spPr>
          <a:xfrm>
            <a:off x="10429588" y="4996069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개인정보수정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5966E46-0D84-4829-AABA-4F07EE47A293}"/>
              </a:ext>
            </a:extLst>
          </p:cNvPr>
          <p:cNvSpPr/>
          <p:nvPr/>
        </p:nvSpPr>
        <p:spPr>
          <a:xfrm>
            <a:off x="10413691" y="3917457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열람 기록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3B2C95-C05C-4D37-9141-003FD497E9B1}"/>
              </a:ext>
            </a:extLst>
          </p:cNvPr>
          <p:cNvSpPr/>
          <p:nvPr/>
        </p:nvSpPr>
        <p:spPr>
          <a:xfrm>
            <a:off x="10429588" y="591810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페이지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08115F1-5CC5-42DD-AD17-86B686E5C1FB}"/>
              </a:ext>
            </a:extLst>
          </p:cNvPr>
          <p:cNvSpPr/>
          <p:nvPr/>
        </p:nvSpPr>
        <p:spPr>
          <a:xfrm>
            <a:off x="4183379" y="3389444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4C141F4-7C22-4AC6-B0D7-D8EA1D171DC8}"/>
              </a:ext>
            </a:extLst>
          </p:cNvPr>
          <p:cNvSpPr/>
          <p:nvPr/>
        </p:nvSpPr>
        <p:spPr>
          <a:xfrm>
            <a:off x="4168161" y="4168251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C348868-6682-4BDE-8EF0-B20F6FC49098}"/>
              </a:ext>
            </a:extLst>
          </p:cNvPr>
          <p:cNvSpPr/>
          <p:nvPr/>
        </p:nvSpPr>
        <p:spPr>
          <a:xfrm>
            <a:off x="7921317" y="3466786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991B136-9C5E-4839-BDB7-88850DFA42AA}"/>
              </a:ext>
            </a:extLst>
          </p:cNvPr>
          <p:cNvSpPr/>
          <p:nvPr/>
        </p:nvSpPr>
        <p:spPr>
          <a:xfrm>
            <a:off x="7886995" y="4179067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2BE7214-FC85-4664-B921-B6A3812EE292}"/>
              </a:ext>
            </a:extLst>
          </p:cNvPr>
          <p:cNvCxnSpPr>
            <a:cxnSpLocks/>
          </p:cNvCxnSpPr>
          <p:nvPr/>
        </p:nvCxnSpPr>
        <p:spPr>
          <a:xfrm>
            <a:off x="10087503" y="4181163"/>
            <a:ext cx="313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F642CF9-00DD-4A9C-980B-B79BA5313B0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085685" y="5257679"/>
            <a:ext cx="343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E30B41-E3BE-4333-BC2B-944184BFCF9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630322" y="4541615"/>
            <a:ext cx="455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F32418-C4E2-4DB6-A40B-788F3E087A79}"/>
              </a:ext>
            </a:extLst>
          </p:cNvPr>
          <p:cNvCxnSpPr>
            <a:cxnSpLocks/>
          </p:cNvCxnSpPr>
          <p:nvPr/>
        </p:nvCxnSpPr>
        <p:spPr>
          <a:xfrm flipV="1">
            <a:off x="10085950" y="4174617"/>
            <a:ext cx="10537" cy="1068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1FB960C-E842-4F50-A208-A60CED99155B}"/>
              </a:ext>
            </a:extLst>
          </p:cNvPr>
          <p:cNvCxnSpPr>
            <a:cxnSpLocks/>
          </p:cNvCxnSpPr>
          <p:nvPr/>
        </p:nvCxnSpPr>
        <p:spPr>
          <a:xfrm>
            <a:off x="3954379" y="4541615"/>
            <a:ext cx="313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DCE51B-EBE2-4232-9F6F-7B86B5BFFB35}"/>
              </a:ext>
            </a:extLst>
          </p:cNvPr>
          <p:cNvCxnSpPr>
            <a:cxnSpLocks/>
          </p:cNvCxnSpPr>
          <p:nvPr/>
        </p:nvCxnSpPr>
        <p:spPr>
          <a:xfrm>
            <a:off x="3652300" y="5583742"/>
            <a:ext cx="282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495165E-DF4D-4654-B3AF-0568418621FD}"/>
              </a:ext>
            </a:extLst>
          </p:cNvPr>
          <p:cNvCxnSpPr>
            <a:cxnSpLocks/>
          </p:cNvCxnSpPr>
          <p:nvPr/>
        </p:nvCxnSpPr>
        <p:spPr>
          <a:xfrm>
            <a:off x="3629213" y="4419844"/>
            <a:ext cx="320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66C3D02-6C54-43C8-B9A1-3C14BD3C204A}"/>
              </a:ext>
            </a:extLst>
          </p:cNvPr>
          <p:cNvCxnSpPr>
            <a:cxnSpLocks/>
          </p:cNvCxnSpPr>
          <p:nvPr/>
        </p:nvCxnSpPr>
        <p:spPr>
          <a:xfrm flipV="1">
            <a:off x="3930961" y="4398873"/>
            <a:ext cx="19012" cy="1184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F030F03-14FA-4B45-BDD3-0356543047AB}"/>
              </a:ext>
            </a:extLst>
          </p:cNvPr>
          <p:cNvCxnSpPr>
            <a:cxnSpLocks/>
          </p:cNvCxnSpPr>
          <p:nvPr/>
        </p:nvCxnSpPr>
        <p:spPr>
          <a:xfrm>
            <a:off x="3929484" y="3753146"/>
            <a:ext cx="334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8BFD8ED-AEC5-4D4B-A592-E8416688F01A}"/>
              </a:ext>
            </a:extLst>
          </p:cNvPr>
          <p:cNvCxnSpPr>
            <a:cxnSpLocks/>
          </p:cNvCxnSpPr>
          <p:nvPr/>
        </p:nvCxnSpPr>
        <p:spPr>
          <a:xfrm>
            <a:off x="3656706" y="3855883"/>
            <a:ext cx="282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6FA8621-60C8-4EB0-9042-A2FD052E05FA}"/>
              </a:ext>
            </a:extLst>
          </p:cNvPr>
          <p:cNvCxnSpPr>
            <a:cxnSpLocks/>
          </p:cNvCxnSpPr>
          <p:nvPr/>
        </p:nvCxnSpPr>
        <p:spPr>
          <a:xfrm>
            <a:off x="3633619" y="2691985"/>
            <a:ext cx="320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8DE2BBE-C9CE-4BB2-86BA-5A91B6FF138B}"/>
              </a:ext>
            </a:extLst>
          </p:cNvPr>
          <p:cNvCxnSpPr>
            <a:cxnSpLocks/>
          </p:cNvCxnSpPr>
          <p:nvPr/>
        </p:nvCxnSpPr>
        <p:spPr>
          <a:xfrm flipV="1">
            <a:off x="3935367" y="2671014"/>
            <a:ext cx="19012" cy="118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A8A3A8-9923-4802-A46D-E77234AC7657}"/>
              </a:ext>
            </a:extLst>
          </p:cNvPr>
          <p:cNvCxnSpPr>
            <a:cxnSpLocks/>
          </p:cNvCxnSpPr>
          <p:nvPr/>
        </p:nvCxnSpPr>
        <p:spPr>
          <a:xfrm>
            <a:off x="5897220" y="3753146"/>
            <a:ext cx="227963" cy="1931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226528D-BBEF-446D-9396-EC4A85E78EAD}"/>
              </a:ext>
            </a:extLst>
          </p:cNvPr>
          <p:cNvCxnSpPr>
            <a:cxnSpLocks/>
          </p:cNvCxnSpPr>
          <p:nvPr/>
        </p:nvCxnSpPr>
        <p:spPr>
          <a:xfrm flipV="1">
            <a:off x="5911488" y="4348856"/>
            <a:ext cx="217333" cy="230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4DA4BB0-BC7D-4873-86EE-874EF9CB7C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735895" y="4277886"/>
            <a:ext cx="246448" cy="263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6006AB9-F4CF-41C2-BC2E-A4DE4112049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725257" y="3767418"/>
            <a:ext cx="274246" cy="150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1BA0926-C804-495E-9C6E-B4D94F76DD19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930539" y="2932423"/>
            <a:ext cx="1" cy="914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D71E88B-72EF-4837-B593-3620E2225EC9}"/>
              </a:ext>
            </a:extLst>
          </p:cNvPr>
          <p:cNvCxnSpPr>
            <a:cxnSpLocks/>
          </p:cNvCxnSpPr>
          <p:nvPr/>
        </p:nvCxnSpPr>
        <p:spPr>
          <a:xfrm>
            <a:off x="5790981" y="2138890"/>
            <a:ext cx="22791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1044A24-9260-4191-8CEB-CD04235FB3B7}"/>
              </a:ext>
            </a:extLst>
          </p:cNvPr>
          <p:cNvCxnSpPr>
            <a:cxnSpLocks/>
          </p:cNvCxnSpPr>
          <p:nvPr/>
        </p:nvCxnSpPr>
        <p:spPr>
          <a:xfrm flipV="1">
            <a:off x="6929309" y="2138890"/>
            <a:ext cx="0" cy="27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1D42C39-10F2-45CF-86E1-468D2D2089A1}"/>
              </a:ext>
            </a:extLst>
          </p:cNvPr>
          <p:cNvCxnSpPr>
            <a:cxnSpLocks/>
          </p:cNvCxnSpPr>
          <p:nvPr/>
        </p:nvCxnSpPr>
        <p:spPr>
          <a:xfrm flipV="1">
            <a:off x="5780924" y="1918056"/>
            <a:ext cx="0" cy="220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74511F5-669C-4DE3-91A6-DAC580C4649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8077690" y="1918055"/>
            <a:ext cx="1" cy="225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0FC1EED-7CB8-437B-B032-36283F502AEC}"/>
              </a:ext>
            </a:extLst>
          </p:cNvPr>
          <p:cNvCxnSpPr>
            <a:cxnSpLocks/>
          </p:cNvCxnSpPr>
          <p:nvPr/>
        </p:nvCxnSpPr>
        <p:spPr>
          <a:xfrm>
            <a:off x="11204382" y="5499400"/>
            <a:ext cx="0" cy="418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80A46F-4E62-443B-99D5-2D6BC09B3540}"/>
              </a:ext>
            </a:extLst>
          </p:cNvPr>
          <p:cNvSpPr/>
          <p:nvPr/>
        </p:nvSpPr>
        <p:spPr>
          <a:xfrm>
            <a:off x="9696601" y="361526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499427-FCFC-41BF-B8AD-1BB980B22D74}"/>
              </a:ext>
            </a:extLst>
          </p:cNvPr>
          <p:cNvSpPr/>
          <p:nvPr/>
        </p:nvSpPr>
        <p:spPr>
          <a:xfrm>
            <a:off x="9696601" y="920818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30BC3D-BE77-4C9B-AFE8-026FAF28CEA2}"/>
              </a:ext>
            </a:extLst>
          </p:cNvPr>
          <p:cNvSpPr txBox="1"/>
          <p:nvPr/>
        </p:nvSpPr>
        <p:spPr>
          <a:xfrm>
            <a:off x="10945482" y="361526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09DCD0-1D5B-4413-BAD8-F5E1CAF5A371}"/>
              </a:ext>
            </a:extLst>
          </p:cNvPr>
          <p:cNvSpPr txBox="1"/>
          <p:nvPr/>
        </p:nvSpPr>
        <p:spPr>
          <a:xfrm>
            <a:off x="10945482" y="884746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B6A3B44-EDED-4D21-91CA-8931BFC011A1}"/>
              </a:ext>
            </a:extLst>
          </p:cNvPr>
          <p:cNvCxnSpPr/>
          <p:nvPr/>
        </p:nvCxnSpPr>
        <p:spPr>
          <a:xfrm>
            <a:off x="9716044" y="121935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890FFD-F70C-46FD-9587-3E1FBEAA2FDF}"/>
              </a:ext>
            </a:extLst>
          </p:cNvPr>
          <p:cNvSpPr txBox="1"/>
          <p:nvPr/>
        </p:nvSpPr>
        <p:spPr>
          <a:xfrm>
            <a:off x="10937144" y="0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6A99994-1019-47BC-A370-AD150532A9AD}"/>
              </a:ext>
            </a:extLst>
          </p:cNvPr>
          <p:cNvSpPr/>
          <p:nvPr/>
        </p:nvSpPr>
        <p:spPr>
          <a:xfrm>
            <a:off x="9696601" y="1976249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F82D38C-BC03-43F2-A95B-EB3A269486C3}"/>
              </a:ext>
            </a:extLst>
          </p:cNvPr>
          <p:cNvSpPr/>
          <p:nvPr/>
        </p:nvSpPr>
        <p:spPr>
          <a:xfrm>
            <a:off x="9922650" y="1976249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EF6025D-A064-44F1-9CF0-9B758C20C3EA}"/>
              </a:ext>
            </a:extLst>
          </p:cNvPr>
          <p:cNvSpPr/>
          <p:nvPr/>
        </p:nvSpPr>
        <p:spPr>
          <a:xfrm>
            <a:off x="10141367" y="1975603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05B062A-69E7-410B-8275-F1ACE4399742}"/>
              </a:ext>
            </a:extLst>
          </p:cNvPr>
          <p:cNvSpPr/>
          <p:nvPr/>
        </p:nvSpPr>
        <p:spPr>
          <a:xfrm>
            <a:off x="10382822" y="1974957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02487B-A6C7-456B-9DC4-18A0DCE14BC6}"/>
              </a:ext>
            </a:extLst>
          </p:cNvPr>
          <p:cNvSpPr txBox="1"/>
          <p:nvPr/>
        </p:nvSpPr>
        <p:spPr>
          <a:xfrm>
            <a:off x="10601539" y="1934262"/>
            <a:ext cx="168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en-US" altLang="ko-KR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BottomNavigation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C72EB4E-F429-47EB-9E38-1889AAB3A004}"/>
              </a:ext>
            </a:extLst>
          </p:cNvPr>
          <p:cNvCxnSpPr>
            <a:cxnSpLocks/>
          </p:cNvCxnSpPr>
          <p:nvPr/>
        </p:nvCxnSpPr>
        <p:spPr>
          <a:xfrm>
            <a:off x="1675040" y="3718558"/>
            <a:ext cx="313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DCC1028-4027-4389-8FB6-16B36B0E7BCB}"/>
              </a:ext>
            </a:extLst>
          </p:cNvPr>
          <p:cNvCxnSpPr>
            <a:cxnSpLocks/>
          </p:cNvCxnSpPr>
          <p:nvPr/>
        </p:nvCxnSpPr>
        <p:spPr>
          <a:xfrm>
            <a:off x="1387274" y="4556432"/>
            <a:ext cx="282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4E3D7CB-289F-4D1F-A62F-5E7C98DF31B9}"/>
              </a:ext>
            </a:extLst>
          </p:cNvPr>
          <p:cNvCxnSpPr>
            <a:cxnSpLocks/>
          </p:cNvCxnSpPr>
          <p:nvPr/>
        </p:nvCxnSpPr>
        <p:spPr>
          <a:xfrm>
            <a:off x="1365967" y="3518657"/>
            <a:ext cx="320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6F25C73-F678-4BF0-8951-5B735B2D47BE}"/>
              </a:ext>
            </a:extLst>
          </p:cNvPr>
          <p:cNvCxnSpPr>
            <a:cxnSpLocks/>
          </p:cNvCxnSpPr>
          <p:nvPr/>
        </p:nvCxnSpPr>
        <p:spPr>
          <a:xfrm flipV="1">
            <a:off x="1680177" y="3505808"/>
            <a:ext cx="20099" cy="10731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D0A447A-8E35-43B0-B581-A4A9F22FA09A}"/>
              </a:ext>
            </a:extLst>
          </p:cNvPr>
          <p:cNvSpPr/>
          <p:nvPr/>
        </p:nvSpPr>
        <p:spPr>
          <a:xfrm>
            <a:off x="394449" y="3265960"/>
            <a:ext cx="971518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글쓰기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7A4F7F4-D5DC-49EB-9042-294978066878}"/>
              </a:ext>
            </a:extLst>
          </p:cNvPr>
          <p:cNvSpPr/>
          <p:nvPr/>
        </p:nvSpPr>
        <p:spPr>
          <a:xfrm>
            <a:off x="218332" y="4433764"/>
            <a:ext cx="1158325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</a:t>
            </a:r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열람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7A90B03-14AF-4995-AA6E-1E47D3C81E27}"/>
              </a:ext>
            </a:extLst>
          </p:cNvPr>
          <p:cNvCxnSpPr>
            <a:cxnSpLocks/>
          </p:cNvCxnSpPr>
          <p:nvPr/>
        </p:nvCxnSpPr>
        <p:spPr>
          <a:xfrm>
            <a:off x="1387274" y="4170938"/>
            <a:ext cx="282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7EA6BE8-BCE3-4CD1-872E-4C4A820A9B2E}"/>
              </a:ext>
            </a:extLst>
          </p:cNvPr>
          <p:cNvSpPr/>
          <p:nvPr/>
        </p:nvSpPr>
        <p:spPr>
          <a:xfrm>
            <a:off x="419452" y="3844017"/>
            <a:ext cx="971518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 열람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1DF5CB1-78FB-48D0-B153-152943D7C3C7}"/>
              </a:ext>
            </a:extLst>
          </p:cNvPr>
          <p:cNvCxnSpPr>
            <a:cxnSpLocks/>
            <a:stCxn id="75" idx="3"/>
            <a:endCxn id="19" idx="1"/>
          </p:cNvCxnSpPr>
          <p:nvPr/>
        </p:nvCxnSpPr>
        <p:spPr>
          <a:xfrm>
            <a:off x="1339853" y="2691608"/>
            <a:ext cx="629890" cy="3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C24CDB-3DF2-4F4B-92C8-325CE795206B}"/>
              </a:ext>
            </a:extLst>
          </p:cNvPr>
          <p:cNvSpPr/>
          <p:nvPr/>
        </p:nvSpPr>
        <p:spPr>
          <a:xfrm>
            <a:off x="368335" y="2429998"/>
            <a:ext cx="971518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endParaRPr lang="en-US" altLang="ko-KR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열람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53D8579-C6EF-4239-A7D5-98087F55B913}"/>
              </a:ext>
            </a:extLst>
          </p:cNvPr>
          <p:cNvSpPr/>
          <p:nvPr/>
        </p:nvSpPr>
        <p:spPr>
          <a:xfrm>
            <a:off x="9713423" y="1446580"/>
            <a:ext cx="1080230" cy="3018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5ED73EA-67E4-402A-9E98-E0DF8DF6E8A6}"/>
              </a:ext>
            </a:extLst>
          </p:cNvPr>
          <p:cNvSpPr txBox="1"/>
          <p:nvPr/>
        </p:nvSpPr>
        <p:spPr>
          <a:xfrm>
            <a:off x="11008235" y="1374819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서비스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EB1E125D-32F8-4E26-BE84-E18407949EBB}"/>
              </a:ext>
            </a:extLst>
          </p:cNvPr>
          <p:cNvSpPr/>
          <p:nvPr/>
        </p:nvSpPr>
        <p:spPr>
          <a:xfrm>
            <a:off x="6101376" y="5322132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신청 </a:t>
            </a:r>
            <a:endParaRPr lang="en-US" altLang="ko-KR" sz="1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여부 확인 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D2158C3-45E9-4D27-A5EE-DE03FA883A26}"/>
              </a:ext>
            </a:extLst>
          </p:cNvPr>
          <p:cNvCxnSpPr>
            <a:cxnSpLocks/>
            <a:stCxn id="12" idx="2"/>
            <a:endCxn id="78" idx="0"/>
          </p:cNvCxnSpPr>
          <p:nvPr/>
        </p:nvCxnSpPr>
        <p:spPr>
          <a:xfrm flipH="1">
            <a:off x="6925366" y="4370127"/>
            <a:ext cx="5174" cy="9520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F4B7CDB-54B0-4AD7-B1C8-2BF06AF07564}"/>
              </a:ext>
            </a:extLst>
          </p:cNvPr>
          <p:cNvSpPr txBox="1"/>
          <p:nvPr/>
        </p:nvSpPr>
        <p:spPr>
          <a:xfrm>
            <a:off x="394449" y="766355"/>
            <a:ext cx="9715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구성도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7D8DA7D-52CC-42FE-A01D-64C559FACC42}"/>
              </a:ext>
            </a:extLst>
          </p:cNvPr>
          <p:cNvCxnSpPr>
            <a:cxnSpLocks/>
          </p:cNvCxnSpPr>
          <p:nvPr/>
        </p:nvCxnSpPr>
        <p:spPr>
          <a:xfrm>
            <a:off x="403148" y="801092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559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FDF491-225C-422C-B298-7FEF512C0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27" y="84807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E026DEC-6B9F-4090-B181-6AC6B3E7A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47" y="84807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07F7657-15FF-4F8C-A4CA-1A41C6A73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868" y="848079"/>
            <a:ext cx="2709000" cy="54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9496576-C093-4200-93FC-C72CBD6E31BA}"/>
              </a:ext>
            </a:extLst>
          </p:cNvPr>
          <p:cNvSpPr/>
          <p:nvPr/>
        </p:nvSpPr>
        <p:spPr>
          <a:xfrm>
            <a:off x="785627" y="6372992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로그인 페이지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4CEEA0A-57E6-47FA-8F5B-67FD274F5292}"/>
              </a:ext>
            </a:extLst>
          </p:cNvPr>
          <p:cNvSpPr/>
          <p:nvPr/>
        </p:nvSpPr>
        <p:spPr>
          <a:xfrm>
            <a:off x="4447247" y="6372992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회원가입 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192633-0E7F-408D-9F56-1D78BB37939F}"/>
              </a:ext>
            </a:extLst>
          </p:cNvPr>
          <p:cNvSpPr/>
          <p:nvPr/>
        </p:nvSpPr>
        <p:spPr>
          <a:xfrm>
            <a:off x="8108868" y="6372992"/>
            <a:ext cx="2709000" cy="40341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PW </a:t>
            </a:r>
            <a:r>
              <a:rPr lang="ko-KR" altLang="en-US" dirty="0">
                <a:solidFill>
                  <a:schemeClr val="bg1"/>
                </a:solidFill>
              </a:rPr>
              <a:t>찾기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C9480-0072-4561-B80C-806A69356C32}"/>
              </a:ext>
            </a:extLst>
          </p:cNvPr>
          <p:cNvSpPr txBox="1"/>
          <p:nvPr/>
        </p:nvSpPr>
        <p:spPr>
          <a:xfrm>
            <a:off x="215155" y="228472"/>
            <a:ext cx="1855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+mj-lt"/>
                <a:ea typeface="휴먼매직체" panose="02030504000101010101" pitchFamily="18" charset="-127"/>
              </a:rPr>
              <a:t>0</a:t>
            </a:r>
            <a:r>
              <a:rPr lang="en-US" altLang="ko-KR" sz="2200" dirty="0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en-US" altLang="ko-KR" sz="2200" dirty="0" err="1">
                <a:solidFill>
                  <a:schemeClr val="accent5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APP_Index</a:t>
            </a:r>
            <a:endParaRPr lang="ko-KR" altLang="en-US" sz="2200" dirty="0">
              <a:solidFill>
                <a:schemeClr val="accent5">
                  <a:lumMod val="50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28027B9-4724-4002-B27F-28397D8B88CE}"/>
              </a:ext>
            </a:extLst>
          </p:cNvPr>
          <p:cNvCxnSpPr>
            <a:cxnSpLocks/>
          </p:cNvCxnSpPr>
          <p:nvPr/>
        </p:nvCxnSpPr>
        <p:spPr>
          <a:xfrm>
            <a:off x="223854" y="263209"/>
            <a:ext cx="0" cy="3297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368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933</Words>
  <Application>Microsoft Office PowerPoint</Application>
  <PresentationFormat>와이드스크린</PresentationFormat>
  <Paragraphs>416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210 맨발의청춘 L</vt:lpstr>
      <vt:lpstr>KoPub돋움체 Light</vt:lpstr>
      <vt:lpstr>맑은 고딕</vt:lpstr>
      <vt:lpstr>함초롬돋움</vt:lpstr>
      <vt:lpstr>휴먼매직체</vt:lpstr>
      <vt:lpstr>휴먼모음T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김현수</dc:creator>
  <cp:lastModifiedBy>김현수</cp:lastModifiedBy>
  <cp:revision>86</cp:revision>
  <dcterms:created xsi:type="dcterms:W3CDTF">2019-06-02T14:23:44Z</dcterms:created>
  <dcterms:modified xsi:type="dcterms:W3CDTF">2019-09-16T15:31:52Z</dcterms:modified>
</cp:coreProperties>
</file>